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76" r:id="rId4"/>
    <p:sldId id="263" r:id="rId5"/>
    <p:sldId id="260" r:id="rId6"/>
    <p:sldId id="261" r:id="rId7"/>
    <p:sldId id="274" r:id="rId8"/>
    <p:sldId id="262" r:id="rId9"/>
    <p:sldId id="269" r:id="rId10"/>
    <p:sldId id="268" r:id="rId11"/>
    <p:sldId id="258" r:id="rId12"/>
    <p:sldId id="264" r:id="rId13"/>
    <p:sldId id="265" r:id="rId14"/>
    <p:sldId id="266" r:id="rId15"/>
    <p:sldId id="267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63E689-824E-4C4F-BE2B-3D534813E319}" v="2467" dt="2018-05-17T11:54:13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" y="3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oore" userId="3751eceb2bd5365b" providerId="LiveId" clId="{F363E689-824E-4C4F-BE2B-3D534813E319}"/>
    <pc:docChg chg="undo custSel addSld delSld modSld sldOrd">
      <pc:chgData name="Douglas Moore" userId="3751eceb2bd5365b" providerId="LiveId" clId="{F363E689-824E-4C4F-BE2B-3D534813E319}" dt="2018-05-17T11:54:13.225" v="2523" actId="26606"/>
      <pc:docMkLst>
        <pc:docMk/>
      </pc:docMkLst>
      <pc:sldChg chg="addSp delSp modSp modAnim">
        <pc:chgData name="Douglas Moore" userId="3751eceb2bd5365b" providerId="LiveId" clId="{F363E689-824E-4C4F-BE2B-3D534813E319}" dt="2018-05-16T15:04:38.085" v="2013" actId="1076"/>
        <pc:sldMkLst>
          <pc:docMk/>
          <pc:sldMk cId="2647545046" sldId="257"/>
        </pc:sldMkLst>
        <pc:spChg chg="mod">
          <ac:chgData name="Douglas Moore" userId="3751eceb2bd5365b" providerId="LiveId" clId="{F363E689-824E-4C4F-BE2B-3D534813E319}" dt="2018-05-16T14:59:06.458" v="1996" actId="27636"/>
          <ac:spMkLst>
            <pc:docMk/>
            <pc:sldMk cId="2647545046" sldId="257"/>
            <ac:spMk id="2" creationId="{E2973253-7A2C-4A4C-AD67-15864255135E}"/>
          </ac:spMkLst>
        </pc:spChg>
        <pc:spChg chg="mod">
          <ac:chgData name="Douglas Moore" userId="3751eceb2bd5365b" providerId="LiveId" clId="{F363E689-824E-4C4F-BE2B-3D534813E319}" dt="2018-05-16T14:59:18.687" v="2000" actId="27636"/>
          <ac:spMkLst>
            <pc:docMk/>
            <pc:sldMk cId="2647545046" sldId="257"/>
            <ac:spMk id="3" creationId="{06C91A59-D005-4C08-A6F1-2095F047EA0B}"/>
          </ac:spMkLst>
        </pc:spChg>
        <pc:spChg chg="add del mod">
          <ac:chgData name="Douglas Moore" userId="3751eceb2bd5365b" providerId="LiveId" clId="{F363E689-824E-4C4F-BE2B-3D534813E319}" dt="2018-05-16T02:50:25.997" v="143"/>
          <ac:spMkLst>
            <pc:docMk/>
            <pc:sldMk cId="2647545046" sldId="257"/>
            <ac:spMk id="4" creationId="{2BB42066-BBD1-44F3-9F69-306323AAC8A4}"/>
          </ac:spMkLst>
        </pc:spChg>
        <pc:picChg chg="add del mod">
          <ac:chgData name="Douglas Moore" userId="3751eceb2bd5365b" providerId="LiveId" clId="{F363E689-824E-4C4F-BE2B-3D534813E319}" dt="2018-05-16T14:58:27.109" v="1985"/>
          <ac:picMkLst>
            <pc:docMk/>
            <pc:sldMk cId="2647545046" sldId="257"/>
            <ac:picMk id="4" creationId="{053A1544-68E5-4965-B50C-F50E3F95BDA9}"/>
          </ac:picMkLst>
        </pc:picChg>
        <pc:picChg chg="add mod">
          <ac:chgData name="Douglas Moore" userId="3751eceb2bd5365b" providerId="LiveId" clId="{F363E689-824E-4C4F-BE2B-3D534813E319}" dt="2018-05-16T15:04:38.085" v="2013" actId="1076"/>
          <ac:picMkLst>
            <pc:docMk/>
            <pc:sldMk cId="2647545046" sldId="257"/>
            <ac:picMk id="5" creationId="{FD3FDE86-41A8-4909-BF53-545DE26EBE17}"/>
          </ac:picMkLst>
        </pc:picChg>
      </pc:sldChg>
      <pc:sldChg chg="addSp delSp modSp">
        <pc:chgData name="Douglas Moore" userId="3751eceb2bd5365b" providerId="LiveId" clId="{F363E689-824E-4C4F-BE2B-3D534813E319}" dt="2018-05-16T04:15:51.335" v="1392" actId="27636"/>
        <pc:sldMkLst>
          <pc:docMk/>
          <pc:sldMk cId="3314974314" sldId="258"/>
        </pc:sldMkLst>
        <pc:spChg chg="mod">
          <ac:chgData name="Douglas Moore" userId="3751eceb2bd5365b" providerId="LiveId" clId="{F363E689-824E-4C4F-BE2B-3D534813E319}" dt="2018-05-16T04:15:51.335" v="1392" actId="27636"/>
          <ac:spMkLst>
            <pc:docMk/>
            <pc:sldMk cId="3314974314" sldId="258"/>
            <ac:spMk id="2" creationId="{454A23E2-4C31-4C53-BBA9-A1B21CCC890C}"/>
          </ac:spMkLst>
        </pc:spChg>
        <pc:spChg chg="del mod">
          <ac:chgData name="Douglas Moore" userId="3751eceb2bd5365b" providerId="LiveId" clId="{F363E689-824E-4C4F-BE2B-3D534813E319}" dt="2018-05-16T03:57:04.394" v="1387" actId="478"/>
          <ac:spMkLst>
            <pc:docMk/>
            <pc:sldMk cId="3314974314" sldId="258"/>
            <ac:spMk id="3" creationId="{6CD478DC-97A2-4F8A-96EF-6C71C3469AF4}"/>
          </ac:spMkLst>
        </pc:spChg>
        <pc:picChg chg="add mod">
          <ac:chgData name="Douglas Moore" userId="3751eceb2bd5365b" providerId="LiveId" clId="{F363E689-824E-4C4F-BE2B-3D534813E319}" dt="2018-05-16T04:15:40.990" v="1390" actId="1076"/>
          <ac:picMkLst>
            <pc:docMk/>
            <pc:sldMk cId="3314974314" sldId="258"/>
            <ac:picMk id="4" creationId="{1E1F02E6-AE45-4593-9E11-C7D2FB98D832}"/>
          </ac:picMkLst>
        </pc:picChg>
      </pc:sldChg>
      <pc:sldChg chg="addSp modSp modAnim">
        <pc:chgData name="Douglas Moore" userId="3751eceb2bd5365b" providerId="LiveId" clId="{F363E689-824E-4C4F-BE2B-3D534813E319}" dt="2018-05-17T03:27:13.771" v="2141"/>
        <pc:sldMkLst>
          <pc:docMk/>
          <pc:sldMk cId="831566469" sldId="259"/>
        </pc:sldMkLst>
        <pc:spChg chg="add mod">
          <ac:chgData name="Douglas Moore" userId="3751eceb2bd5365b" providerId="LiveId" clId="{F363E689-824E-4C4F-BE2B-3D534813E319}" dt="2018-05-17T03:24:52.373" v="2135" actId="1076"/>
          <ac:spMkLst>
            <pc:docMk/>
            <pc:sldMk cId="831566469" sldId="259"/>
            <ac:spMk id="2" creationId="{06E75B50-D0C7-4844-B02E-D6255E85BF34}"/>
          </ac:spMkLst>
        </pc:spChg>
        <pc:spChg chg="mod">
          <ac:chgData name="Douglas Moore" userId="3751eceb2bd5365b" providerId="LiveId" clId="{F363E689-824E-4C4F-BE2B-3D534813E319}" dt="2018-05-17T03:22:21.164" v="2116" actId="207"/>
          <ac:spMkLst>
            <pc:docMk/>
            <pc:sldMk cId="831566469" sldId="259"/>
            <ac:spMk id="7" creationId="{C5EB9A90-727C-43A5-B921-DBE37BED31C2}"/>
          </ac:spMkLst>
        </pc:spChg>
      </pc:sldChg>
      <pc:sldChg chg="addSp delSp modSp modAnim">
        <pc:chgData name="Douglas Moore" userId="3751eceb2bd5365b" providerId="LiveId" clId="{F363E689-824E-4C4F-BE2B-3D534813E319}" dt="2018-05-16T03:55:37.195" v="1362" actId="1076"/>
        <pc:sldMkLst>
          <pc:docMk/>
          <pc:sldMk cId="3141256564" sldId="261"/>
        </pc:sldMkLst>
        <pc:spChg chg="mod">
          <ac:chgData name="Douglas Moore" userId="3751eceb2bd5365b" providerId="LiveId" clId="{F363E689-824E-4C4F-BE2B-3D534813E319}" dt="2018-05-16T03:48:39.748" v="1268" actId="14100"/>
          <ac:spMkLst>
            <pc:docMk/>
            <pc:sldMk cId="3141256564" sldId="261"/>
            <ac:spMk id="2" creationId="{151F81AF-2B0B-4354-B543-58F29484E1B4}"/>
          </ac:spMkLst>
        </pc:spChg>
        <pc:spChg chg="del mod">
          <ac:chgData name="Douglas Moore" userId="3751eceb2bd5365b" providerId="LiveId" clId="{F363E689-824E-4C4F-BE2B-3D534813E319}" dt="2018-05-16T00:41:32.289" v="27" actId="1076"/>
          <ac:spMkLst>
            <pc:docMk/>
            <pc:sldMk cId="3141256564" sldId="261"/>
            <ac:spMk id="3" creationId="{ACA40AE7-A897-4F2D-8DBE-EECEF61CE26B}"/>
          </ac:spMkLst>
        </pc:spChg>
        <pc:spChg chg="add del mod">
          <ac:chgData name="Douglas Moore" userId="3751eceb2bd5365b" providerId="LiveId" clId="{F363E689-824E-4C4F-BE2B-3D534813E319}" dt="2018-05-16T00:42:21.530" v="33" actId="1076"/>
          <ac:spMkLst>
            <pc:docMk/>
            <pc:sldMk cId="3141256564" sldId="261"/>
            <ac:spMk id="5" creationId="{2A10F56C-A1BC-44A5-90C5-27E322CB1336}"/>
          </ac:spMkLst>
        </pc:spChg>
        <pc:spChg chg="add mod">
          <ac:chgData name="Douglas Moore" userId="3751eceb2bd5365b" providerId="LiveId" clId="{F363E689-824E-4C4F-BE2B-3D534813E319}" dt="2018-05-16T03:54:23.836" v="1360" actId="1076"/>
          <ac:spMkLst>
            <pc:docMk/>
            <pc:sldMk cId="3141256564" sldId="261"/>
            <ac:spMk id="6" creationId="{083BC330-F83F-4D67-A7CB-CEB2A3A5F41C}"/>
          </ac:spMkLst>
        </pc:spChg>
        <pc:picChg chg="add mod">
          <ac:chgData name="Douglas Moore" userId="3751eceb2bd5365b" providerId="LiveId" clId="{F363E689-824E-4C4F-BE2B-3D534813E319}" dt="2018-05-16T03:55:37.195" v="1362" actId="1076"/>
          <ac:picMkLst>
            <pc:docMk/>
            <pc:sldMk cId="3141256564" sldId="261"/>
            <ac:picMk id="4" creationId="{E3D3A2B8-CAB4-4A08-AB1E-A4C2F97AB9D0}"/>
          </ac:picMkLst>
        </pc:picChg>
      </pc:sldChg>
      <pc:sldChg chg="addSp delSp modSp add ord modAnim">
        <pc:chgData name="Douglas Moore" userId="3751eceb2bd5365b" providerId="LiveId" clId="{F363E689-824E-4C4F-BE2B-3D534813E319}" dt="2018-05-16T14:37:57.771" v="1965"/>
        <pc:sldMkLst>
          <pc:docMk/>
          <pc:sldMk cId="4164841332" sldId="262"/>
        </pc:sldMkLst>
        <pc:spChg chg="mod">
          <ac:chgData name="Douglas Moore" userId="3751eceb2bd5365b" providerId="LiveId" clId="{F363E689-824E-4C4F-BE2B-3D534813E319}" dt="2018-05-16T02:42:51.749" v="115" actId="14100"/>
          <ac:spMkLst>
            <pc:docMk/>
            <pc:sldMk cId="4164841332" sldId="262"/>
            <ac:spMk id="2" creationId="{BE2C6BFC-9E35-471A-8FB8-A494F4FAC13A}"/>
          </ac:spMkLst>
        </pc:spChg>
        <pc:spChg chg="del">
          <ac:chgData name="Douglas Moore" userId="3751eceb2bd5365b" providerId="LiveId" clId="{F363E689-824E-4C4F-BE2B-3D534813E319}" dt="2018-05-16T02:21:16.585" v="69" actId="478"/>
          <ac:spMkLst>
            <pc:docMk/>
            <pc:sldMk cId="4164841332" sldId="262"/>
            <ac:spMk id="3" creationId="{6486831A-9210-4888-8FA9-23B04306F074}"/>
          </ac:spMkLst>
        </pc:spChg>
        <pc:spChg chg="add del mod">
          <ac:chgData name="Douglas Moore" userId="3751eceb2bd5365b" providerId="LiveId" clId="{F363E689-824E-4C4F-BE2B-3D534813E319}" dt="2018-05-16T02:43:48.536" v="135"/>
          <ac:spMkLst>
            <pc:docMk/>
            <pc:sldMk cId="4164841332" sldId="262"/>
            <ac:spMk id="8" creationId="{AE2B9136-2100-4C55-8DD9-08BC7FB34DEB}"/>
          </ac:spMkLst>
        </pc:spChg>
        <pc:spChg chg="add mod">
          <ac:chgData name="Douglas Moore" userId="3751eceb2bd5365b" providerId="LiveId" clId="{F363E689-824E-4C4F-BE2B-3D534813E319}" dt="2018-05-16T03:22:37.778" v="943" actId="313"/>
          <ac:spMkLst>
            <pc:docMk/>
            <pc:sldMk cId="4164841332" sldId="262"/>
            <ac:spMk id="9" creationId="{2B82421A-F2AB-4E74-83D3-9FCA29D450EB}"/>
          </ac:spMkLst>
        </pc:spChg>
        <pc:grpChg chg="add mod">
          <ac:chgData name="Douglas Moore" userId="3751eceb2bd5365b" providerId="LiveId" clId="{F363E689-824E-4C4F-BE2B-3D534813E319}" dt="2018-05-16T02:44:51.766" v="136" actId="164"/>
          <ac:grpSpMkLst>
            <pc:docMk/>
            <pc:sldMk cId="4164841332" sldId="262"/>
            <ac:grpSpMk id="10" creationId="{DACF9670-6122-4218-840A-920DF6231847}"/>
          </ac:grpSpMkLst>
        </pc:grpChg>
        <pc:picChg chg="add mod">
          <ac:chgData name="Douglas Moore" userId="3751eceb2bd5365b" providerId="LiveId" clId="{F363E689-824E-4C4F-BE2B-3D534813E319}" dt="2018-05-16T02:21:55.638" v="72" actId="1076"/>
          <ac:picMkLst>
            <pc:docMk/>
            <pc:sldMk cId="4164841332" sldId="262"/>
            <ac:picMk id="5" creationId="{3C8F658D-3D41-462A-A388-1717DDD9E6B3}"/>
          </ac:picMkLst>
        </pc:picChg>
        <pc:picChg chg="add mod">
          <ac:chgData name="Douglas Moore" userId="3751eceb2bd5365b" providerId="LiveId" clId="{F363E689-824E-4C4F-BE2B-3D534813E319}" dt="2018-05-16T02:44:51.766" v="136" actId="164"/>
          <ac:picMkLst>
            <pc:docMk/>
            <pc:sldMk cId="4164841332" sldId="262"/>
            <ac:picMk id="7" creationId="{6F82EA20-4E78-4CAB-885C-9424D8A8ABAB}"/>
          </ac:picMkLst>
        </pc:picChg>
      </pc:sldChg>
      <pc:sldChg chg="addSp modSp add modAnim">
        <pc:chgData name="Douglas Moore" userId="3751eceb2bd5365b" providerId="LiveId" clId="{F363E689-824E-4C4F-BE2B-3D534813E319}" dt="2018-05-17T05:49:31.851" v="2517"/>
        <pc:sldMkLst>
          <pc:docMk/>
          <pc:sldMk cId="2350587852" sldId="263"/>
        </pc:sldMkLst>
        <pc:spChg chg="mod">
          <ac:chgData name="Douglas Moore" userId="3751eceb2bd5365b" providerId="LiveId" clId="{F363E689-824E-4C4F-BE2B-3D534813E319}" dt="2018-05-16T03:17:38.779" v="917" actId="6549"/>
          <ac:spMkLst>
            <pc:docMk/>
            <pc:sldMk cId="2350587852" sldId="263"/>
            <ac:spMk id="2" creationId="{01A9EE0E-139E-4E3F-ABB8-1DB4793FA985}"/>
          </ac:spMkLst>
        </pc:spChg>
        <pc:spChg chg="mod">
          <ac:chgData name="Douglas Moore" userId="3751eceb2bd5365b" providerId="LiveId" clId="{F363E689-824E-4C4F-BE2B-3D534813E319}" dt="2018-05-17T04:28:29.161" v="2374" actId="27636"/>
          <ac:spMkLst>
            <pc:docMk/>
            <pc:sldMk cId="2350587852" sldId="263"/>
            <ac:spMk id="3" creationId="{A98D4D93-4F7B-4259-B336-9740E40F9B6E}"/>
          </ac:spMkLst>
        </pc:spChg>
        <pc:spChg chg="add mod">
          <ac:chgData name="Douglas Moore" userId="3751eceb2bd5365b" providerId="LiveId" clId="{F363E689-824E-4C4F-BE2B-3D534813E319}" dt="2018-05-17T05:49:25.687" v="2516" actId="1076"/>
          <ac:spMkLst>
            <pc:docMk/>
            <pc:sldMk cId="2350587852" sldId="263"/>
            <ac:spMk id="4" creationId="{3D890CFD-4447-4D47-AF9C-7BAE0477D17E}"/>
          </ac:spMkLst>
        </pc:spChg>
      </pc:sldChg>
      <pc:sldChg chg="addSp delSp modSp add modAnim">
        <pc:chgData name="Douglas Moore" userId="3751eceb2bd5365b" providerId="LiveId" clId="{F363E689-824E-4C4F-BE2B-3D534813E319}" dt="2018-05-16T06:10:39.130" v="1609"/>
        <pc:sldMkLst>
          <pc:docMk/>
          <pc:sldMk cId="2067921826" sldId="264"/>
        </pc:sldMkLst>
        <pc:spChg chg="mod">
          <ac:chgData name="Douglas Moore" userId="3751eceb2bd5365b" providerId="LiveId" clId="{F363E689-824E-4C4F-BE2B-3D534813E319}" dt="2018-05-16T06:09:39.133" v="1607" actId="20577"/>
          <ac:spMkLst>
            <pc:docMk/>
            <pc:sldMk cId="2067921826" sldId="264"/>
            <ac:spMk id="2" creationId="{B17F5B14-B3D1-47F9-957F-644AF286411A}"/>
          </ac:spMkLst>
        </pc:spChg>
        <pc:spChg chg="del">
          <ac:chgData name="Douglas Moore" userId="3751eceb2bd5365b" providerId="LiveId" clId="{F363E689-824E-4C4F-BE2B-3D534813E319}" dt="2018-05-16T06:01:29.398" v="1394" actId="931"/>
          <ac:spMkLst>
            <pc:docMk/>
            <pc:sldMk cId="2067921826" sldId="264"/>
            <ac:spMk id="3" creationId="{B27319F6-67B6-4169-842B-C3F2603A2AAC}"/>
          </ac:spMkLst>
        </pc:spChg>
        <pc:spChg chg="add del mod">
          <ac:chgData name="Douglas Moore" userId="3751eceb2bd5365b" providerId="LiveId" clId="{F363E689-824E-4C4F-BE2B-3D534813E319}" dt="2018-05-16T06:05:58.602" v="1418" actId="931"/>
          <ac:spMkLst>
            <pc:docMk/>
            <pc:sldMk cId="2067921826" sldId="264"/>
            <ac:spMk id="9" creationId="{318ABD1F-E0BD-493B-AF03-45B7383B327F}"/>
          </ac:spMkLst>
        </pc:spChg>
        <pc:spChg chg="add mod">
          <ac:chgData name="Douglas Moore" userId="3751eceb2bd5365b" providerId="LiveId" clId="{F363E689-824E-4C4F-BE2B-3D534813E319}" dt="2018-05-16T06:09:26.630" v="1605" actId="164"/>
          <ac:spMkLst>
            <pc:docMk/>
            <pc:sldMk cId="2067921826" sldId="264"/>
            <ac:spMk id="14" creationId="{2FC9F5D8-3CD6-44CA-818F-0C32F537A13F}"/>
          </ac:spMkLst>
        </pc:spChg>
        <pc:grpChg chg="add mod">
          <ac:chgData name="Douglas Moore" userId="3751eceb2bd5365b" providerId="LiveId" clId="{F363E689-824E-4C4F-BE2B-3D534813E319}" dt="2018-05-16T06:09:26.630" v="1605" actId="164"/>
          <ac:grpSpMkLst>
            <pc:docMk/>
            <pc:sldMk cId="2067921826" sldId="264"/>
            <ac:grpSpMk id="15" creationId="{C477CBC8-E0EF-42C7-AF00-0683478CFAA1}"/>
          </ac:grpSpMkLst>
        </pc:grpChg>
        <pc:picChg chg="add del mod">
          <ac:chgData name="Douglas Moore" userId="3751eceb2bd5365b" providerId="LiveId" clId="{F363E689-824E-4C4F-BE2B-3D534813E319}" dt="2018-05-16T06:03:47.338" v="1417" actId="478"/>
          <ac:picMkLst>
            <pc:docMk/>
            <pc:sldMk cId="2067921826" sldId="264"/>
            <ac:picMk id="5" creationId="{999A183A-6CA3-47B2-90C1-33384FC7FD06}"/>
          </ac:picMkLst>
        </pc:picChg>
        <pc:picChg chg="add del mod">
          <ac:chgData name="Douglas Moore" userId="3751eceb2bd5365b" providerId="LiveId" clId="{F363E689-824E-4C4F-BE2B-3D534813E319}" dt="2018-05-16T06:03:44.813" v="1416" actId="478"/>
          <ac:picMkLst>
            <pc:docMk/>
            <pc:sldMk cId="2067921826" sldId="264"/>
            <ac:picMk id="7" creationId="{C8475084-3FAA-4D25-951A-3BF776A3F8A9}"/>
          </ac:picMkLst>
        </pc:picChg>
        <pc:picChg chg="add mod">
          <ac:chgData name="Douglas Moore" userId="3751eceb2bd5365b" providerId="LiveId" clId="{F363E689-824E-4C4F-BE2B-3D534813E319}" dt="2018-05-16T06:06:08.566" v="1420" actId="1076"/>
          <ac:picMkLst>
            <pc:docMk/>
            <pc:sldMk cId="2067921826" sldId="264"/>
            <ac:picMk id="11" creationId="{5EE7F20C-B3B8-4C5E-9683-8CFE1BF11669}"/>
          </ac:picMkLst>
        </pc:picChg>
        <pc:picChg chg="add mod">
          <ac:chgData name="Douglas Moore" userId="3751eceb2bd5365b" providerId="LiveId" clId="{F363E689-824E-4C4F-BE2B-3D534813E319}" dt="2018-05-16T06:09:26.630" v="1605" actId="164"/>
          <ac:picMkLst>
            <pc:docMk/>
            <pc:sldMk cId="2067921826" sldId="264"/>
            <ac:picMk id="13" creationId="{323DF30D-219D-4EDD-86FE-553D01ECD415}"/>
          </ac:picMkLst>
        </pc:picChg>
      </pc:sldChg>
      <pc:sldChg chg="addSp delSp modSp add">
        <pc:chgData name="Douglas Moore" userId="3751eceb2bd5365b" providerId="LiveId" clId="{F363E689-824E-4C4F-BE2B-3D534813E319}" dt="2018-05-16T06:18:45.532" v="1628" actId="14100"/>
        <pc:sldMkLst>
          <pc:docMk/>
          <pc:sldMk cId="1750426189" sldId="265"/>
        </pc:sldMkLst>
        <pc:spChg chg="mod">
          <ac:chgData name="Douglas Moore" userId="3751eceb2bd5365b" providerId="LiveId" clId="{F363E689-824E-4C4F-BE2B-3D534813E319}" dt="2018-05-16T06:17:44.303" v="1624" actId="14100"/>
          <ac:spMkLst>
            <pc:docMk/>
            <pc:sldMk cId="1750426189" sldId="265"/>
            <ac:spMk id="2" creationId="{6A6CE07C-AE85-486C-BB91-2892EECC1E16}"/>
          </ac:spMkLst>
        </pc:spChg>
        <pc:spChg chg="del">
          <ac:chgData name="Douglas Moore" userId="3751eceb2bd5365b" providerId="LiveId" clId="{F363E689-824E-4C4F-BE2B-3D534813E319}" dt="2018-05-16T06:17:12.885" v="1611" actId="931"/>
          <ac:spMkLst>
            <pc:docMk/>
            <pc:sldMk cId="1750426189" sldId="265"/>
            <ac:spMk id="3" creationId="{EB7D83FF-D107-459C-9820-DC7042634FD6}"/>
          </ac:spMkLst>
        </pc:spChg>
        <pc:picChg chg="add mod">
          <ac:chgData name="Douglas Moore" userId="3751eceb2bd5365b" providerId="LiveId" clId="{F363E689-824E-4C4F-BE2B-3D534813E319}" dt="2018-05-16T06:18:45.532" v="1628" actId="14100"/>
          <ac:picMkLst>
            <pc:docMk/>
            <pc:sldMk cId="1750426189" sldId="265"/>
            <ac:picMk id="5" creationId="{681D5921-2F84-4073-822A-12896E0AA67E}"/>
          </ac:picMkLst>
        </pc:picChg>
      </pc:sldChg>
      <pc:sldChg chg="addSp delSp modSp add del mod setBg">
        <pc:chgData name="Douglas Moore" userId="3751eceb2bd5365b" providerId="LiveId" clId="{F363E689-824E-4C4F-BE2B-3D534813E319}" dt="2018-05-16T06:24:51.805" v="1677" actId="2696"/>
        <pc:sldMkLst>
          <pc:docMk/>
          <pc:sldMk cId="144190763" sldId="266"/>
        </pc:sldMkLst>
        <pc:spChg chg="mod ord">
          <ac:chgData name="Douglas Moore" userId="3751eceb2bd5365b" providerId="LiveId" clId="{F363E689-824E-4C4F-BE2B-3D534813E319}" dt="2018-05-16T06:23:13.614" v="1671" actId="26606"/>
          <ac:spMkLst>
            <pc:docMk/>
            <pc:sldMk cId="144190763" sldId="266"/>
            <ac:spMk id="2" creationId="{59E2A200-609B-40DA-B79C-742C2032DEEA}"/>
          </ac:spMkLst>
        </pc:spChg>
        <pc:spChg chg="del">
          <ac:chgData name="Douglas Moore" userId="3751eceb2bd5365b" providerId="LiveId" clId="{F363E689-824E-4C4F-BE2B-3D534813E319}" dt="2018-05-16T06:20:10.085" v="1654" actId="931"/>
          <ac:spMkLst>
            <pc:docMk/>
            <pc:sldMk cId="144190763" sldId="266"/>
            <ac:spMk id="3" creationId="{C57FA033-76AC-4BD3-9216-72163BF419F0}"/>
          </ac:spMkLst>
        </pc:spChg>
        <pc:spChg chg="add del mod">
          <ac:chgData name="Douglas Moore" userId="3751eceb2bd5365b" providerId="LiveId" clId="{F363E689-824E-4C4F-BE2B-3D534813E319}" dt="2018-05-16T06:22:55.585" v="1663" actId="931"/>
          <ac:spMkLst>
            <pc:docMk/>
            <pc:sldMk cId="144190763" sldId="266"/>
            <ac:spMk id="7" creationId="{B1CCE738-FD62-4462-9841-EE1BA47A2D5E}"/>
          </ac:spMkLst>
        </pc:spChg>
        <pc:spChg chg="add mod">
          <ac:chgData name="Douglas Moore" userId="3751eceb2bd5365b" providerId="LiveId" clId="{F363E689-824E-4C4F-BE2B-3D534813E319}" dt="2018-05-16T06:24:46.965" v="1676" actId="2696"/>
          <ac:spMkLst>
            <pc:docMk/>
            <pc:sldMk cId="144190763" sldId="266"/>
            <ac:spMk id="10" creationId="{399825E5-EC21-43C5-BB3D-2B31B873F5A0}"/>
          </ac:spMkLst>
        </pc:spChg>
        <pc:spChg chg="add">
          <ac:chgData name="Douglas Moore" userId="3751eceb2bd5365b" providerId="LiveId" clId="{F363E689-824E-4C4F-BE2B-3D534813E319}" dt="2018-05-16T06:23:13.614" v="1671" actId="26606"/>
          <ac:spMkLst>
            <pc:docMk/>
            <pc:sldMk cId="144190763" sldId="266"/>
            <ac:spMk id="14" creationId="{37C89E4B-3C9F-44B9-8B86-D9E3D112D8EC}"/>
          </ac:spMkLst>
        </pc:spChg>
        <pc:picChg chg="add del mod">
          <ac:chgData name="Douglas Moore" userId="3751eceb2bd5365b" providerId="LiveId" clId="{F363E689-824E-4C4F-BE2B-3D534813E319}" dt="2018-05-16T06:21:00.491" v="1662" actId="478"/>
          <ac:picMkLst>
            <pc:docMk/>
            <pc:sldMk cId="144190763" sldId="266"/>
            <ac:picMk id="5" creationId="{C0B38FC8-97B5-4F8D-AC53-5EC90E433828}"/>
          </ac:picMkLst>
        </pc:picChg>
        <pc:picChg chg="add del mod">
          <ac:chgData name="Douglas Moore" userId="3751eceb2bd5365b" providerId="LiveId" clId="{F363E689-824E-4C4F-BE2B-3D534813E319}" dt="2018-05-16T06:24:46.965" v="1676" actId="2696"/>
          <ac:picMkLst>
            <pc:docMk/>
            <pc:sldMk cId="144190763" sldId="266"/>
            <ac:picMk id="9" creationId="{9EAFB337-9A54-4326-82BC-3C0D7F05476E}"/>
          </ac:picMkLst>
        </pc:picChg>
        <pc:cxnChg chg="add">
          <ac:chgData name="Douglas Moore" userId="3751eceb2bd5365b" providerId="LiveId" clId="{F363E689-824E-4C4F-BE2B-3D534813E319}" dt="2018-05-16T06:23:13.614" v="1671" actId="26606"/>
          <ac:cxnSpMkLst>
            <pc:docMk/>
            <pc:sldMk cId="144190763" sldId="266"/>
            <ac:cxnSpMk id="16" creationId="{AA2EAA10-076F-46BD-8F0F-B9A2FB77A85C}"/>
          </ac:cxnSpMkLst>
        </pc:cxnChg>
        <pc:cxnChg chg="add">
          <ac:chgData name="Douglas Moore" userId="3751eceb2bd5365b" providerId="LiveId" clId="{F363E689-824E-4C4F-BE2B-3D534813E319}" dt="2018-05-16T06:23:13.614" v="1671" actId="26606"/>
          <ac:cxnSpMkLst>
            <pc:docMk/>
            <pc:sldMk cId="144190763" sldId="266"/>
            <ac:cxnSpMk id="18" creationId="{D891E407-403B-4764-86C9-33A56D3BCAA3}"/>
          </ac:cxnSpMkLst>
        </pc:cxnChg>
      </pc:sldChg>
      <pc:sldChg chg="addSp delSp modSp add">
        <pc:chgData name="Douglas Moore" userId="3751eceb2bd5365b" providerId="LiveId" clId="{F363E689-824E-4C4F-BE2B-3D534813E319}" dt="2018-05-16T06:29:36.057" v="1716" actId="14100"/>
        <pc:sldMkLst>
          <pc:docMk/>
          <pc:sldMk cId="2285512319" sldId="266"/>
        </pc:sldMkLst>
        <pc:spChg chg="mod">
          <ac:chgData name="Douglas Moore" userId="3751eceb2bd5365b" providerId="LiveId" clId="{F363E689-824E-4C4F-BE2B-3D534813E319}" dt="2018-05-16T06:25:43.346" v="1702" actId="14100"/>
          <ac:spMkLst>
            <pc:docMk/>
            <pc:sldMk cId="2285512319" sldId="266"/>
            <ac:spMk id="2" creationId="{D050B4DC-DC5E-4255-8C7F-D193D9E37817}"/>
          </ac:spMkLst>
        </pc:spChg>
        <pc:spChg chg="del">
          <ac:chgData name="Douglas Moore" userId="3751eceb2bd5365b" providerId="LiveId" clId="{F363E689-824E-4C4F-BE2B-3D534813E319}" dt="2018-05-16T06:25:19.554" v="1680" actId="14100"/>
          <ac:spMkLst>
            <pc:docMk/>
            <pc:sldMk cId="2285512319" sldId="266"/>
            <ac:spMk id="3" creationId="{BFAB348D-0512-40F4-9AA1-7D744F14B45D}"/>
          </ac:spMkLst>
        </pc:spChg>
        <pc:spChg chg="add del mod">
          <ac:chgData name="Douglas Moore" userId="3751eceb2bd5365b" providerId="LiveId" clId="{F363E689-824E-4C4F-BE2B-3D534813E319}" dt="2018-05-16T06:29:17.442" v="1709" actId="931"/>
          <ac:spMkLst>
            <pc:docMk/>
            <pc:sldMk cId="2285512319" sldId="266"/>
            <ac:spMk id="6" creationId="{A6BE3D2F-85B4-47DD-9EB1-D58A00B1D7C9}"/>
          </ac:spMkLst>
        </pc:spChg>
        <pc:picChg chg="add del mod">
          <ac:chgData name="Douglas Moore" userId="3751eceb2bd5365b" providerId="LiveId" clId="{F363E689-824E-4C4F-BE2B-3D534813E319}" dt="2018-05-16T06:26:09.127" v="1708" actId="478"/>
          <ac:picMkLst>
            <pc:docMk/>
            <pc:sldMk cId="2285512319" sldId="266"/>
            <ac:picMk id="4" creationId="{5ED0A0D5-F0EF-4FF7-A5F7-06CB3360A192}"/>
          </ac:picMkLst>
        </pc:picChg>
        <pc:picChg chg="add mod">
          <ac:chgData name="Douglas Moore" userId="3751eceb2bd5365b" providerId="LiveId" clId="{F363E689-824E-4C4F-BE2B-3D534813E319}" dt="2018-05-16T06:29:36.057" v="1716" actId="14100"/>
          <ac:picMkLst>
            <pc:docMk/>
            <pc:sldMk cId="2285512319" sldId="266"/>
            <ac:picMk id="8" creationId="{DA453349-FA8B-4355-88D8-F573FD764D36}"/>
          </ac:picMkLst>
        </pc:picChg>
      </pc:sldChg>
      <pc:sldChg chg="add del">
        <pc:chgData name="Douglas Moore" userId="3751eceb2bd5365b" providerId="LiveId" clId="{F363E689-824E-4C4F-BE2B-3D534813E319}" dt="2018-05-16T06:25:01.101" v="1678" actId="2696"/>
        <pc:sldMkLst>
          <pc:docMk/>
          <pc:sldMk cId="2703259721" sldId="267"/>
        </pc:sldMkLst>
      </pc:sldChg>
      <pc:sldChg chg="addSp delSp modSp add mod setBg">
        <pc:chgData name="Douglas Moore" userId="3751eceb2bd5365b" providerId="LiveId" clId="{F363E689-824E-4C4F-BE2B-3D534813E319}" dt="2018-05-17T11:54:13.225" v="2523" actId="26606"/>
        <pc:sldMkLst>
          <pc:docMk/>
          <pc:sldMk cId="3197168540" sldId="267"/>
        </pc:sldMkLst>
        <pc:spChg chg="del">
          <ac:chgData name="Douglas Moore" userId="3751eceb2bd5365b" providerId="LiveId" clId="{F363E689-824E-4C4F-BE2B-3D534813E319}" dt="2018-05-16T06:34:56.354" v="1721" actId="478"/>
          <ac:spMkLst>
            <pc:docMk/>
            <pc:sldMk cId="3197168540" sldId="267"/>
            <ac:spMk id="2" creationId="{0D572B83-4F5A-4DEE-870A-B0D786A55B9E}"/>
          </ac:spMkLst>
        </pc:spChg>
        <pc:spChg chg="add del mod">
          <ac:chgData name="Douglas Moore" userId="3751eceb2bd5365b" providerId="LiveId" clId="{F363E689-824E-4C4F-BE2B-3D534813E319}" dt="2018-05-17T11:53:57.700" v="2519" actId="478"/>
          <ac:spMkLst>
            <pc:docMk/>
            <pc:sldMk cId="3197168540" sldId="267"/>
            <ac:spMk id="3" creationId="{570A8794-1D67-4F82-8CAA-042031E9D92C}"/>
          </ac:spMkLst>
        </pc:spChg>
        <pc:spChg chg="del">
          <ac:chgData name="Douglas Moore" userId="3751eceb2bd5365b" providerId="LiveId" clId="{F363E689-824E-4C4F-BE2B-3D534813E319}" dt="2018-05-16T06:34:34.748" v="1718" actId="931"/>
          <ac:spMkLst>
            <pc:docMk/>
            <pc:sldMk cId="3197168540" sldId="267"/>
            <ac:spMk id="3" creationId="{A793C603-196D-40D3-A9C0-97A1ED9DF597}"/>
          </ac:spMkLst>
        </pc:spChg>
        <pc:spChg chg="add del">
          <ac:chgData name="Douglas Moore" userId="3751eceb2bd5365b" providerId="LiveId" clId="{F363E689-824E-4C4F-BE2B-3D534813E319}" dt="2018-05-17T11:54:13.225" v="2523" actId="26606"/>
          <ac:spMkLst>
            <pc:docMk/>
            <pc:sldMk cId="3197168540" sldId="267"/>
            <ac:spMk id="10" creationId="{32BC26D8-82FB-445E-AA49-62A77D7C1EE0}"/>
          </ac:spMkLst>
        </pc:spChg>
        <pc:spChg chg="add del">
          <ac:chgData name="Douglas Moore" userId="3751eceb2bd5365b" providerId="LiveId" clId="{F363E689-824E-4C4F-BE2B-3D534813E319}" dt="2018-05-17T11:54:13.225" v="2523" actId="26606"/>
          <ac:spMkLst>
            <pc:docMk/>
            <pc:sldMk cId="3197168540" sldId="267"/>
            <ac:spMk id="12" creationId="{CB44330D-EA18-4254-AA95-EB49948539B8}"/>
          </ac:spMkLst>
        </pc:spChg>
        <pc:spChg chg="add">
          <ac:chgData name="Douglas Moore" userId="3751eceb2bd5365b" providerId="LiveId" clId="{F363E689-824E-4C4F-BE2B-3D534813E319}" dt="2018-05-17T11:54:13.225" v="2523" actId="26606"/>
          <ac:spMkLst>
            <pc:docMk/>
            <pc:sldMk cId="3197168540" sldId="267"/>
            <ac:spMk id="17" creationId="{32BC26D8-82FB-445E-AA49-62A77D7C1EE0}"/>
          </ac:spMkLst>
        </pc:spChg>
        <pc:spChg chg="add">
          <ac:chgData name="Douglas Moore" userId="3751eceb2bd5365b" providerId="LiveId" clId="{F363E689-824E-4C4F-BE2B-3D534813E319}" dt="2018-05-17T11:54:13.225" v="2523" actId="26606"/>
          <ac:spMkLst>
            <pc:docMk/>
            <pc:sldMk cId="3197168540" sldId="267"/>
            <ac:spMk id="19" creationId="{CB44330D-EA18-4254-AA95-EB49948539B8}"/>
          </ac:spMkLst>
        </pc:spChg>
        <pc:picChg chg="add del mod">
          <ac:chgData name="Douglas Moore" userId="3751eceb2bd5365b" providerId="LiveId" clId="{F363E689-824E-4C4F-BE2B-3D534813E319}" dt="2018-05-17T11:53:50.719" v="2518" actId="478"/>
          <ac:picMkLst>
            <pc:docMk/>
            <pc:sldMk cId="3197168540" sldId="267"/>
            <ac:picMk id="5" creationId="{FF5C73E1-0687-4F24-BDC5-07C582455C4A}"/>
          </ac:picMkLst>
        </pc:picChg>
        <pc:picChg chg="add mod">
          <ac:chgData name="Douglas Moore" userId="3751eceb2bd5365b" providerId="LiveId" clId="{F363E689-824E-4C4F-BE2B-3D534813E319}" dt="2018-05-17T11:54:13.225" v="2523" actId="26606"/>
          <ac:picMkLst>
            <pc:docMk/>
            <pc:sldMk cId="3197168540" sldId="267"/>
            <ac:picMk id="6" creationId="{9B8ED7C9-5B2B-4127-91A1-0C50E26EC0E4}"/>
          </ac:picMkLst>
        </pc:picChg>
      </pc:sldChg>
      <pc:sldChg chg="addSp delSp modSp add modAnim">
        <pc:chgData name="Douglas Moore" userId="3751eceb2bd5365b" providerId="LiveId" clId="{F363E689-824E-4C4F-BE2B-3D534813E319}" dt="2018-05-16T09:49:57.386" v="1914" actId="20577"/>
        <pc:sldMkLst>
          <pc:docMk/>
          <pc:sldMk cId="4009518986" sldId="268"/>
        </pc:sldMkLst>
        <pc:spChg chg="mod">
          <ac:chgData name="Douglas Moore" userId="3751eceb2bd5365b" providerId="LiveId" clId="{F363E689-824E-4C4F-BE2B-3D534813E319}" dt="2018-05-16T06:37:30.600" v="1738" actId="20577"/>
          <ac:spMkLst>
            <pc:docMk/>
            <pc:sldMk cId="4009518986" sldId="268"/>
            <ac:spMk id="2" creationId="{E9DBA123-E80C-4568-A695-FA58E79D6735}"/>
          </ac:spMkLst>
        </pc:spChg>
        <pc:spChg chg="del">
          <ac:chgData name="Douglas Moore" userId="3751eceb2bd5365b" providerId="LiveId" clId="{F363E689-824E-4C4F-BE2B-3D534813E319}" dt="2018-05-16T06:37:36.745" v="1739" actId="1076"/>
          <ac:spMkLst>
            <pc:docMk/>
            <pc:sldMk cId="4009518986" sldId="268"/>
            <ac:spMk id="3" creationId="{AABF3F41-15FC-4353-BD57-5E1FDD16BBC3}"/>
          </ac:spMkLst>
        </pc:spChg>
        <pc:spChg chg="add mod">
          <ac:chgData name="Douglas Moore" userId="3751eceb2bd5365b" providerId="LiveId" clId="{F363E689-824E-4C4F-BE2B-3D534813E319}" dt="2018-05-16T09:49:57.386" v="1914" actId="20577"/>
          <ac:spMkLst>
            <pc:docMk/>
            <pc:sldMk cId="4009518986" sldId="268"/>
            <ac:spMk id="5" creationId="{9537B82C-8ECE-40E5-A95A-7C6A03139AF7}"/>
          </ac:spMkLst>
        </pc:spChg>
        <pc:picChg chg="add mod">
          <ac:chgData name="Douglas Moore" userId="3751eceb2bd5365b" providerId="LiveId" clId="{F363E689-824E-4C4F-BE2B-3D534813E319}" dt="2018-05-16T06:37:40.014" v="1740" actId="1076"/>
          <ac:picMkLst>
            <pc:docMk/>
            <pc:sldMk cId="4009518986" sldId="268"/>
            <ac:picMk id="4" creationId="{9D110F87-CC8E-4181-9012-E153C431FD2E}"/>
          </ac:picMkLst>
        </pc:picChg>
      </pc:sldChg>
      <pc:sldChg chg="addSp delSp modSp add">
        <pc:chgData name="Douglas Moore" userId="3751eceb2bd5365b" providerId="LiveId" clId="{F363E689-824E-4C4F-BE2B-3D534813E319}" dt="2018-05-16T14:16:30.563" v="1932" actId="14100"/>
        <pc:sldMkLst>
          <pc:docMk/>
          <pc:sldMk cId="3912819314" sldId="269"/>
        </pc:sldMkLst>
        <pc:spChg chg="del mod">
          <ac:chgData name="Douglas Moore" userId="3751eceb2bd5365b" providerId="LiveId" clId="{F363E689-824E-4C4F-BE2B-3D534813E319}" dt="2018-05-16T06:53:19.394" v="1791" actId="478"/>
          <ac:spMkLst>
            <pc:docMk/>
            <pc:sldMk cId="3912819314" sldId="269"/>
            <ac:spMk id="2" creationId="{DB0045A7-356D-4D3F-B7B0-D354F861F983}"/>
          </ac:spMkLst>
        </pc:spChg>
        <pc:spChg chg="add del mod">
          <ac:chgData name="Douglas Moore" userId="3751eceb2bd5365b" providerId="LiveId" clId="{F363E689-824E-4C4F-BE2B-3D534813E319}" dt="2018-05-16T14:13:40.077" v="1916" actId="931"/>
          <ac:spMkLst>
            <pc:docMk/>
            <pc:sldMk cId="3912819314" sldId="269"/>
            <ac:spMk id="3" creationId="{CE93D55E-6B4E-4CCB-B7EA-9E2BDC0EBEAD}"/>
          </ac:spMkLst>
        </pc:spChg>
        <pc:spChg chg="del">
          <ac:chgData name="Douglas Moore" userId="3751eceb2bd5365b" providerId="LiveId" clId="{F363E689-824E-4C4F-BE2B-3D534813E319}" dt="2018-05-16T06:52:47.368" v="1779" actId="931"/>
          <ac:spMkLst>
            <pc:docMk/>
            <pc:sldMk cId="3912819314" sldId="269"/>
            <ac:spMk id="3" creationId="{2B2F0D78-67A3-42C1-B80D-391011D29433}"/>
          </ac:spMkLst>
        </pc:spChg>
        <pc:spChg chg="add mod">
          <ac:chgData name="Douglas Moore" userId="3751eceb2bd5365b" providerId="LiveId" clId="{F363E689-824E-4C4F-BE2B-3D534813E319}" dt="2018-05-16T14:16:22.779" v="1931" actId="14100"/>
          <ac:spMkLst>
            <pc:docMk/>
            <pc:sldMk cId="3912819314" sldId="269"/>
            <ac:spMk id="6" creationId="{7BA9993A-3BA9-402A-97D4-2B9C8F0BBE9A}"/>
          </ac:spMkLst>
        </pc:spChg>
        <pc:picChg chg="add del mod">
          <ac:chgData name="Douglas Moore" userId="3751eceb2bd5365b" providerId="LiveId" clId="{F363E689-824E-4C4F-BE2B-3D534813E319}" dt="2018-05-16T14:13:05.789" v="1915" actId="478"/>
          <ac:picMkLst>
            <pc:docMk/>
            <pc:sldMk cId="3912819314" sldId="269"/>
            <ac:picMk id="5" creationId="{8E91325A-CF23-41DA-A221-F3AB6161D0F9}"/>
          </ac:picMkLst>
        </pc:picChg>
        <pc:picChg chg="add mod">
          <ac:chgData name="Douglas Moore" userId="3751eceb2bd5365b" providerId="LiveId" clId="{F363E689-824E-4C4F-BE2B-3D534813E319}" dt="2018-05-16T14:16:30.563" v="1932" actId="14100"/>
          <ac:picMkLst>
            <pc:docMk/>
            <pc:sldMk cId="3912819314" sldId="269"/>
            <ac:picMk id="7" creationId="{F6A5042D-BAC8-45F5-AB9A-8A3133B797FB}"/>
          </ac:picMkLst>
        </pc:picChg>
      </pc:sldChg>
      <pc:sldChg chg="add del">
        <pc:chgData name="Douglas Moore" userId="3751eceb2bd5365b" providerId="LiveId" clId="{F363E689-824E-4C4F-BE2B-3D534813E319}" dt="2018-05-16T07:00:53.612" v="1909" actId="2696"/>
        <pc:sldMkLst>
          <pc:docMk/>
          <pc:sldMk cId="771234065" sldId="270"/>
        </pc:sldMkLst>
      </pc:sldChg>
      <pc:sldChg chg="add del">
        <pc:chgData name="Douglas Moore" userId="3751eceb2bd5365b" providerId="LiveId" clId="{F363E689-824E-4C4F-BE2B-3D534813E319}" dt="2018-05-16T06:59:29.355" v="1906"/>
        <pc:sldMkLst>
          <pc:docMk/>
          <pc:sldMk cId="1674281579" sldId="270"/>
        </pc:sldMkLst>
      </pc:sldChg>
      <pc:sldChg chg="add">
        <pc:chgData name="Douglas Moore" userId="3751eceb2bd5365b" providerId="LiveId" clId="{F363E689-824E-4C4F-BE2B-3D534813E319}" dt="2018-05-16T07:00:48.172" v="1908"/>
        <pc:sldMkLst>
          <pc:docMk/>
          <pc:sldMk cId="2591738885" sldId="271"/>
        </pc:sldMkLst>
      </pc:sldChg>
      <pc:sldChg chg="add del">
        <pc:chgData name="Douglas Moore" userId="3751eceb2bd5365b" providerId="LiveId" clId="{F363E689-824E-4C4F-BE2B-3D534813E319}" dt="2018-05-16T07:01:58.028" v="1912" actId="2696"/>
        <pc:sldMkLst>
          <pc:docMk/>
          <pc:sldMk cId="2182014501" sldId="272"/>
        </pc:sldMkLst>
      </pc:sldChg>
      <pc:sldChg chg="add">
        <pc:chgData name="Douglas Moore" userId="3751eceb2bd5365b" providerId="LiveId" clId="{F363E689-824E-4C4F-BE2B-3D534813E319}" dt="2018-05-16T07:01:48.887" v="1911"/>
        <pc:sldMkLst>
          <pc:docMk/>
          <pc:sldMk cId="2175993893" sldId="273"/>
        </pc:sldMkLst>
      </pc:sldChg>
      <pc:sldChg chg="addSp delSp modSp add ord">
        <pc:chgData name="Douglas Moore" userId="3751eceb2bd5365b" providerId="LiveId" clId="{F363E689-824E-4C4F-BE2B-3D534813E319}" dt="2018-05-16T14:50:19.074" v="1973" actId="1076"/>
        <pc:sldMkLst>
          <pc:docMk/>
          <pc:sldMk cId="3796137520" sldId="274"/>
        </pc:sldMkLst>
        <pc:spChg chg="mod">
          <ac:chgData name="Douglas Moore" userId="3751eceb2bd5365b" providerId="LiveId" clId="{F363E689-824E-4C4F-BE2B-3D534813E319}" dt="2018-05-16T14:35:21.957" v="1958" actId="1076"/>
          <ac:spMkLst>
            <pc:docMk/>
            <pc:sldMk cId="3796137520" sldId="274"/>
            <ac:spMk id="2" creationId="{835550B2-984A-4F05-B55A-F843E7F95793}"/>
          </ac:spMkLst>
        </pc:spChg>
        <pc:spChg chg="del">
          <ac:chgData name="Douglas Moore" userId="3751eceb2bd5365b" providerId="LiveId" clId="{F363E689-824E-4C4F-BE2B-3D534813E319}" dt="2018-05-16T14:32:59.079" v="1934"/>
          <ac:spMkLst>
            <pc:docMk/>
            <pc:sldMk cId="3796137520" sldId="274"/>
            <ac:spMk id="3" creationId="{F6AA8E1D-3ED8-43C8-A7BB-D0DDAB4FEC13}"/>
          </ac:spMkLst>
        </pc:spChg>
        <pc:spChg chg="add del mod">
          <ac:chgData name="Douglas Moore" userId="3751eceb2bd5365b" providerId="LiveId" clId="{F363E689-824E-4C4F-BE2B-3D534813E319}" dt="2018-05-16T14:49:41.648" v="1968" actId="478"/>
          <ac:spMkLst>
            <pc:docMk/>
            <pc:sldMk cId="3796137520" sldId="274"/>
            <ac:spMk id="6" creationId="{3C0CA0D5-EE3C-4E21-A746-1E25C62745FA}"/>
          </ac:spMkLst>
        </pc:spChg>
        <pc:picChg chg="add del mod">
          <ac:chgData name="Douglas Moore" userId="3751eceb2bd5365b" providerId="LiveId" clId="{F363E689-824E-4C4F-BE2B-3D534813E319}" dt="2018-05-16T14:49:25.596" v="1966" actId="478"/>
          <ac:picMkLst>
            <pc:docMk/>
            <pc:sldMk cId="3796137520" sldId="274"/>
            <ac:picMk id="4" creationId="{8CAA8CCF-FEB6-4C68-91A7-C4803EBADD85}"/>
          </ac:picMkLst>
        </pc:picChg>
        <pc:picChg chg="add mod">
          <ac:chgData name="Douglas Moore" userId="3751eceb2bd5365b" providerId="LiveId" clId="{F363E689-824E-4C4F-BE2B-3D534813E319}" dt="2018-05-16T14:50:19.074" v="1973" actId="1076"/>
          <ac:picMkLst>
            <pc:docMk/>
            <pc:sldMk cId="3796137520" sldId="274"/>
            <ac:picMk id="8" creationId="{FCB1C49A-82B8-4FB5-B35B-13A55C98AA3C}"/>
          </ac:picMkLst>
        </pc:picChg>
      </pc:sldChg>
      <pc:sldChg chg="add del">
        <pc:chgData name="Douglas Moore" userId="3751eceb2bd5365b" providerId="LiveId" clId="{F363E689-824E-4C4F-BE2B-3D534813E319}" dt="2018-05-16T15:09:52.913" v="2060" actId="2696"/>
        <pc:sldMkLst>
          <pc:docMk/>
          <pc:sldMk cId="2598284871" sldId="275"/>
        </pc:sldMkLst>
      </pc:sldChg>
      <pc:sldChg chg="addSp delSp modSp add">
        <pc:chgData name="Douglas Moore" userId="3751eceb2bd5365b" providerId="LiveId" clId="{F363E689-824E-4C4F-BE2B-3D534813E319}" dt="2018-05-16T15:07:34.472" v="2059" actId="1076"/>
        <pc:sldMkLst>
          <pc:docMk/>
          <pc:sldMk cId="2726945912" sldId="276"/>
        </pc:sldMkLst>
        <pc:spChg chg="add del mod">
          <ac:chgData name="Douglas Moore" userId="3751eceb2bd5365b" providerId="LiveId" clId="{F363E689-824E-4C4F-BE2B-3D534813E319}" dt="2018-05-16T15:07:11.967" v="2056" actId="20577"/>
          <ac:spMkLst>
            <pc:docMk/>
            <pc:sldMk cId="2726945912" sldId="276"/>
            <ac:spMk id="2" creationId="{8BE85A66-B558-44D5-9207-32F509B6045D}"/>
          </ac:spMkLst>
        </pc:spChg>
        <pc:spChg chg="add del mod">
          <ac:chgData name="Douglas Moore" userId="3751eceb2bd5365b" providerId="LiveId" clId="{F363E689-824E-4C4F-BE2B-3D534813E319}" dt="2018-05-16T15:06:37.887" v="2026" actId="478"/>
          <ac:spMkLst>
            <pc:docMk/>
            <pc:sldMk cId="2726945912" sldId="276"/>
            <ac:spMk id="3" creationId="{E7024974-5A00-43B4-821D-F4BF380C191F}"/>
          </ac:spMkLst>
        </pc:spChg>
        <pc:picChg chg="add del mod">
          <ac:chgData name="Douglas Moore" userId="3751eceb2bd5365b" providerId="LiveId" clId="{F363E689-824E-4C4F-BE2B-3D534813E319}" dt="2018-05-16T15:06:28.560" v="2022"/>
          <ac:picMkLst>
            <pc:docMk/>
            <pc:sldMk cId="2726945912" sldId="276"/>
            <ac:picMk id="4" creationId="{746199AF-F820-474E-A6A6-C468957E4CC0}"/>
          </ac:picMkLst>
        </pc:picChg>
        <pc:picChg chg="add mod">
          <ac:chgData name="Douglas Moore" userId="3751eceb2bd5365b" providerId="LiveId" clId="{F363E689-824E-4C4F-BE2B-3D534813E319}" dt="2018-05-16T15:07:34.472" v="2059" actId="1076"/>
          <ac:picMkLst>
            <pc:docMk/>
            <pc:sldMk cId="2726945912" sldId="276"/>
            <ac:picMk id="5" creationId="{859E93E8-51F2-4C82-9E09-C4FAC4CCE1D7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5-14T09:38:53.504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4043 1 2304,'1'1'689,"0"0"-54,-1 0-50,1 1-50,-1-1-45,1 1-46,-1-1-41,0 1-41,1 1 111,-1 0-77,0 0-72,0 0-62,0 0-57,-1 0-48,1 0-41,0 0-34,0 2-3,0 0-23,-1 19 257,1-5-89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5-14T09:38:53.396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4681 474 10599,'-27'13'0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5-13T05:51:46.924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355 1 11400,'-26'20'13,"24"-18"-3</inkml:trace>
  <inkml:trace contextRef="#ctx0" brushRef="#br0" timeOffset="-16.6292">1 545 1536,'19'-9'105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5-14T09:38:36.561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3190 1713 1152,'-17'-4'149,"1"0"-37,-52-15 256,54 16-251,9 1-61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9398-D864-4170-AD44-CDAA25982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C1644-4C85-4280-AC30-52FC56A84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21F90-9F33-4E4F-B6D2-73F2AB47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9B0-05C9-456D-9958-AA34602C87FE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44C42-0829-4B67-83C8-0070720A9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35853-F2A3-4BB0-AB30-C5846D45C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2AD-B026-44E4-8A71-D451F10B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0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184DB-E005-400F-B982-919427D50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CA87D-1EB8-4281-B8D2-EFC98DDF9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AFA68-E4A5-4C5C-A181-3C9A55C65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9B0-05C9-456D-9958-AA34602C87FE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6D1E7-5255-4DAC-B6EC-9A401CAF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7D674-999F-46B0-B88A-0D108549F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2AD-B026-44E4-8A71-D451F10B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80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DFE3F0-3C0C-4A82-BA02-10FAD64BD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65206-000A-48C0-9867-132078B4F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D61D5-D8E3-4B4D-9086-E8368CDA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9B0-05C9-456D-9958-AA34602C87FE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F633D-BBE0-422B-B655-C520339E7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AA8EA-0BE6-40BF-8702-DB8D2B110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2AD-B026-44E4-8A71-D451F10B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B080B-89E3-4E6E-B0E6-6B11AE102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71D6F-F300-44E4-9514-A6735AEF0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EAC35-35CC-4230-BB0B-4D0CE7970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9B0-05C9-456D-9958-AA34602C87FE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CBFE8-B773-4416-91CF-710A6DE8E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70E54-0048-45FE-9A6F-D6E24740B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2AD-B026-44E4-8A71-D451F10B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6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E8D30-BCDF-47C6-9122-B7A1D159B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7D35D-F7E1-44C8-B015-21DA716D7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A658C-0BDF-460A-A5A2-F3AC0742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9B0-05C9-456D-9958-AA34602C87FE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06C91-0871-4F98-B8FB-D21CFE21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B8CE6-F701-41FF-AB14-443BA60B8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2AD-B026-44E4-8A71-D451F10B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5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E8E95-20AF-4728-9A13-90292E4F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3463B-7879-4C1C-9DEA-931EF6028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D5A02-A306-4CC9-805B-C787BF2A9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C8D3A-3DED-4CE1-9932-3764FDBA7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9B0-05C9-456D-9958-AA34602C87FE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AE1C8-64CB-433C-B92A-E66F43FB1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D6C2E-98D8-4747-A326-F72BFA1D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2AD-B026-44E4-8A71-D451F10B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9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71AD6-847D-44F8-8318-902E5AE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86BEE-3D83-48C6-B285-AD96BB5FE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5D71F-3527-4EEB-A1EB-D74CA4337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21A0C6-2C29-4BF9-860B-8E365F22E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3E90C9-7C44-4928-B86B-3D7A887E7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BA759D-5BC0-4FBC-BE2D-6411EE625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9B0-05C9-456D-9958-AA34602C87FE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636463-6A46-4837-AEB4-033D6FA86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A9F2DB-C235-4769-A6A3-8E6947D3A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2AD-B026-44E4-8A71-D451F10B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2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87F2F-F24C-44FC-AB49-CDB302C9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74CED4-22BA-46BC-80D5-F197809D7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9B0-05C9-456D-9958-AA34602C87FE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D100EF-23ED-4006-822F-1170E318F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3DD304-6E8B-41D3-95E8-08296CA98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2AD-B026-44E4-8A71-D451F10B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1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F2CF77-A413-417A-986F-77860691B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9B0-05C9-456D-9958-AA34602C87FE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E48816-9E59-4FB0-A373-58F44D43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30E27-6C9A-4EE4-BBE4-E7EEDA70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2AD-B026-44E4-8A71-D451F10B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1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198FE-18B4-42D4-A325-DD5D5C96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A6267-12E3-4095-B051-56320C033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87527-D845-4CE8-89A2-F5DAFA02D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9B3A8-6AE6-424E-8252-4D1BC98AE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9B0-05C9-456D-9958-AA34602C87FE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0D122-00CB-458F-A90E-63999A50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DC6D2-9DF2-4448-83C8-0E8A93FD0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2AD-B026-44E4-8A71-D451F10B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4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DE6CC-23BE-4D9B-9E27-7FC5187A7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062DBF-D592-4406-9A8A-FBDFAC9BE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4BF56-C0A8-44FD-8057-A0778AE3B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688AC-C3BD-4CC5-A6E3-C901FE94D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C9B0-05C9-456D-9958-AA34602C87FE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85C55-C291-42E7-BA0F-541571F2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9C276-9738-4723-9C2C-FC1F13734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2AD-B026-44E4-8A71-D451F10B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4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333E1F-B77F-4085-83EF-8FD4767B0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0136F-F4BC-4C49-B83E-60F107E13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CAD64-BB9E-45CA-8607-F493DE8698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EC9B0-05C9-456D-9958-AA34602C87FE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2425B-4C7E-4273-BD0B-E9EAB08F5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F54BF-19BE-4F4C-B0A8-3673F882E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672AD-B026-44E4-8A71-D451F10B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3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7" Type="http://schemas.openxmlformats.org/officeDocument/2006/relationships/image" Target="../media/image22.png"/><Relationship Id="rId12" Type="http://schemas.openxmlformats.org/officeDocument/2006/relationships/image" Target="../media/image1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customXml" Target="../ink/ink4.xml"/><Relationship Id="rId9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heotherscience.com/StoicSide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D31D41-E8FE-4D5A-83B8-F2A616229F23}"/>
              </a:ext>
            </a:extLst>
          </p:cNvPr>
          <p:cNvSpPr/>
          <p:nvPr/>
        </p:nvSpPr>
        <p:spPr>
          <a:xfrm>
            <a:off x="756138" y="2646485"/>
            <a:ext cx="102606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Leading to the Periodic Table of elementary particles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Based upon </a:t>
            </a:r>
            <a:r>
              <a:rPr lang="en-US" sz="3600" dirty="0"/>
              <a:t>a Geometric Algebra without number or coordinates.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Expressed in a four letter </a:t>
            </a:r>
            <a:r>
              <a:rPr lang="en-US" sz="3600" dirty="0">
                <a:solidFill>
                  <a:srgbClr val="FF0000"/>
                </a:solidFill>
              </a:rPr>
              <a:t>Logical Calculus.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Inspiration: </a:t>
            </a:r>
            <a:r>
              <a:rPr lang="en-US" sz="3600" dirty="0"/>
              <a:t>Leibniz’s project, Stoic logic</a:t>
            </a:r>
          </a:p>
          <a:p>
            <a:endParaRPr lang="en-US" sz="3600" dirty="0"/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5EB9A90-727C-43A5-B921-DBE37BED3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356499"/>
            <a:ext cx="10515600" cy="99071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Logic Driven Physics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E75B50-D0C7-4844-B02E-D6255E85BF34}"/>
              </a:ext>
            </a:extLst>
          </p:cNvPr>
          <p:cNvSpPr txBox="1"/>
          <p:nvPr/>
        </p:nvSpPr>
        <p:spPr>
          <a:xfrm>
            <a:off x="1348956" y="1347214"/>
            <a:ext cx="9074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/>
              <a:t>Resurrecting an ancient project</a:t>
            </a:r>
          </a:p>
        </p:txBody>
      </p:sp>
    </p:spTree>
    <p:extLst>
      <p:ext uri="{BB962C8B-B14F-4D97-AF65-F5344CB8AC3E}">
        <p14:creationId xmlns:p14="http://schemas.microsoft.com/office/powerpoint/2010/main" val="83156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123-E80C-4568-A695-FA58E79D6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Forces</a:t>
            </a:r>
          </a:p>
        </p:txBody>
      </p:sp>
      <p:pic>
        <p:nvPicPr>
          <p:cNvPr id="4" name="Content Placeholder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D110F87-CC8E-4181-9012-E153C431FD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1345"/>
            <a:ext cx="3102434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37B82C-8ECE-40E5-A95A-7C6A03139AF7}"/>
              </a:ext>
            </a:extLst>
          </p:cNvPr>
          <p:cNvSpPr txBox="1"/>
          <p:nvPr/>
        </p:nvSpPr>
        <p:spPr>
          <a:xfrm>
            <a:off x="4845228" y="2846705"/>
            <a:ext cx="681228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A Weak force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U Gravitation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G Electric force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C Strong force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1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A23E2-4C31-4C53-BBA9-A1B21CCC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4203357" cy="461664"/>
          </a:xfrm>
        </p:spPr>
        <p:txBody>
          <a:bodyPr>
            <a:normAutofit fontScale="90000"/>
          </a:bodyPr>
          <a:lstStyle/>
          <a:p>
            <a:r>
              <a:rPr lang="en-US" dirty="0"/>
              <a:t>Calculating “Spin”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1F02E6-AE45-4593-9E11-C7D2FB98D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11" y="826789"/>
            <a:ext cx="8768201" cy="603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74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F5B14-B3D1-47F9-957F-644AF2864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CCC codon - gluon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EE7F20C-B3B8-4C5E-9683-8CFE1BF116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77" y="1690688"/>
            <a:ext cx="3897262" cy="3897262"/>
          </a:xfr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7CBC8-E0EF-42C7-AF00-0683478CFAA1}"/>
              </a:ext>
            </a:extLst>
          </p:cNvPr>
          <p:cNvGrpSpPr/>
          <p:nvPr/>
        </p:nvGrpSpPr>
        <p:grpSpPr>
          <a:xfrm>
            <a:off x="681319" y="1558961"/>
            <a:ext cx="10219764" cy="4790479"/>
            <a:chOff x="681319" y="1558961"/>
            <a:chExt cx="10219764" cy="479047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23DF30D-219D-4EDD-86FE-553D01ECD4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1558961"/>
              <a:ext cx="3894690" cy="4028989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FC9F5D8-3CD6-44CA-818F-0C32F537A13F}"/>
                </a:ext>
              </a:extLst>
            </p:cNvPr>
            <p:cNvSpPr txBox="1"/>
            <p:nvPr/>
          </p:nvSpPr>
          <p:spPr>
            <a:xfrm>
              <a:off x="681319" y="5764665"/>
              <a:ext cx="102197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     gluon                                                      anti-gluon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792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CE07C-AE85-486C-BB91-2892EECC1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934"/>
          </a:xfrm>
        </p:spPr>
        <p:txBody>
          <a:bodyPr/>
          <a:lstStyle/>
          <a:p>
            <a:r>
              <a:rPr lang="en-US" dirty="0"/>
              <a:t>Quarks</a:t>
            </a:r>
          </a:p>
        </p:txBody>
      </p:sp>
      <p:pic>
        <p:nvPicPr>
          <p:cNvPr id="5" name="Content Placeholder 4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681D5921-2F84-4073-822A-12896E0AA6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717" y="365126"/>
            <a:ext cx="9254156" cy="6127748"/>
          </a:xfrm>
        </p:spPr>
      </p:pic>
    </p:spTree>
    <p:extLst>
      <p:ext uri="{BB962C8B-B14F-4D97-AF65-F5344CB8AC3E}">
        <p14:creationId xmlns:p14="http://schemas.microsoft.com/office/powerpoint/2010/main" val="1750426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0B4DC-DC5E-4255-8C7F-D193D9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365125"/>
            <a:ext cx="11064240" cy="1325563"/>
          </a:xfrm>
        </p:spPr>
        <p:txBody>
          <a:bodyPr/>
          <a:lstStyle/>
          <a:p>
            <a:r>
              <a:rPr lang="en-US" dirty="0"/>
              <a:t>Electrons</a:t>
            </a:r>
            <a:br>
              <a:rPr lang="en-US" dirty="0"/>
            </a:br>
            <a:r>
              <a:rPr lang="en-US" dirty="0"/>
              <a:t>Neutrinos</a:t>
            </a:r>
          </a:p>
        </p:txBody>
      </p:sp>
      <p:pic>
        <p:nvPicPr>
          <p:cNvPr id="8" name="Content Placeholder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A453349-FA8B-4355-88D8-F573FD764D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322" y="0"/>
            <a:ext cx="9417221" cy="6156960"/>
          </a:xfrm>
        </p:spPr>
      </p:pic>
    </p:spTree>
    <p:extLst>
      <p:ext uri="{BB962C8B-B14F-4D97-AF65-F5344CB8AC3E}">
        <p14:creationId xmlns:p14="http://schemas.microsoft.com/office/powerpoint/2010/main" val="2285512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9B8ED7C9-5B2B-4127-91A1-0C50E26EC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32" y="643467"/>
            <a:ext cx="1046213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168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6022-C2A6-46AA-AB6E-5415F249DE6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Gender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052DF-3D75-4C95-89A9-ABC22958D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4215"/>
          </a:xfrm>
        </p:spPr>
        <p:txBody>
          <a:bodyPr>
            <a:normAutofit/>
          </a:bodyPr>
          <a:lstStyle/>
          <a:p>
            <a:r>
              <a:rPr lang="en-US" dirty="0"/>
              <a:t>Entity-Property dichotomy violates FC</a:t>
            </a:r>
          </a:p>
          <a:p>
            <a:r>
              <a:rPr lang="en-US" b="1" dirty="0"/>
              <a:t>Solution</a:t>
            </a:r>
            <a:r>
              <a:rPr lang="en-US" dirty="0"/>
              <a:t>: Properties must be considered as entities in their own right.</a:t>
            </a:r>
          </a:p>
          <a:p>
            <a:pPr marL="0" indent="0">
              <a:buNone/>
            </a:pPr>
            <a:r>
              <a:rPr lang="en-US" b="1" dirty="0"/>
              <a:t>Gender Definition</a:t>
            </a:r>
          </a:p>
          <a:p>
            <a:pPr marL="0" indent="0">
              <a:buNone/>
            </a:pPr>
            <a:r>
              <a:rPr lang="en-US" dirty="0"/>
              <a:t>An entity whose only specificity is that it </a:t>
            </a:r>
            <a:r>
              <a:rPr lang="en-US" b="1" i="1" dirty="0">
                <a:solidFill>
                  <a:srgbClr val="FF0000"/>
                </a:solidFill>
              </a:rPr>
              <a:t>has</a:t>
            </a:r>
            <a:r>
              <a:rPr lang="en-US" dirty="0"/>
              <a:t> a property is said to be of purely feminine gender.</a:t>
            </a:r>
          </a:p>
          <a:p>
            <a:pPr marL="0" indent="0">
              <a:buNone/>
            </a:pPr>
            <a:r>
              <a:rPr lang="en-US" dirty="0"/>
              <a:t>The entity which </a:t>
            </a:r>
            <a:r>
              <a:rPr lang="en-US" b="1" i="1" dirty="0">
                <a:solidFill>
                  <a:srgbClr val="FF0000"/>
                </a:solidFill>
              </a:rPr>
              <a:t>is</a:t>
            </a:r>
            <a:r>
              <a:rPr lang="en-US" dirty="0"/>
              <a:t> that property can be said to be of purely masculine gender.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sz="4000" b="1" dirty="0"/>
              <a:t>Different (by gender) but Indistinguishable.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3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363A5-6227-4DE9-8427-701720824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Pythagorean Indeterminate Dyad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18" name="Ink 417">
                <a:extLst>
                  <a:ext uri="{FF2B5EF4-FFF2-40B4-BE49-F238E27FC236}">
                    <a16:creationId xmlns:a16="http://schemas.microsoft.com/office/drawing/2014/main" id="{31C0ABA4-C106-4296-BB9F-A88CECB79C30}"/>
                  </a:ext>
                </a:extLst>
              </p14:cNvPr>
              <p14:cNvContentPartPr/>
              <p14:nvPr/>
            </p14:nvContentPartPr>
            <p14:xfrm>
              <a:off x="11404731" y="831011"/>
              <a:ext cx="2520" cy="32040"/>
            </p14:xfrm>
          </p:contentPart>
        </mc:Choice>
        <mc:Fallback xmlns="">
          <p:pic>
            <p:nvPicPr>
              <p:cNvPr id="418" name="Ink 417">
                <a:extLst>
                  <a:ext uri="{FF2B5EF4-FFF2-40B4-BE49-F238E27FC236}">
                    <a16:creationId xmlns:a16="http://schemas.microsoft.com/office/drawing/2014/main" id="{31C0ABA4-C106-4296-BB9F-A88CECB79C3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383731" y="813371"/>
                <a:ext cx="44100" cy="6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6" name="Ink 415">
                <a:extLst>
                  <a:ext uri="{FF2B5EF4-FFF2-40B4-BE49-F238E27FC236}">
                    <a16:creationId xmlns:a16="http://schemas.microsoft.com/office/drawing/2014/main" id="{63B323B7-1B5A-4719-B97C-E1EE625B6EB1}"/>
                  </a:ext>
                </a:extLst>
              </p14:cNvPr>
              <p14:cNvContentPartPr/>
              <p14:nvPr/>
            </p14:nvContentPartPr>
            <p14:xfrm>
              <a:off x="6340388" y="1531844"/>
              <a:ext cx="10440" cy="5040"/>
            </p14:xfrm>
          </p:contentPart>
        </mc:Choice>
        <mc:Fallback xmlns="">
          <p:pic>
            <p:nvPicPr>
              <p:cNvPr id="416" name="Ink 415">
                <a:extLst>
                  <a:ext uri="{FF2B5EF4-FFF2-40B4-BE49-F238E27FC236}">
                    <a16:creationId xmlns:a16="http://schemas.microsoft.com/office/drawing/2014/main" id="{63B323B7-1B5A-4719-B97C-E1EE625B6EB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22118" y="1513844"/>
                <a:ext cx="47353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88" name="Ink 287">
                <a:extLst>
                  <a:ext uri="{FF2B5EF4-FFF2-40B4-BE49-F238E27FC236}">
                    <a16:creationId xmlns:a16="http://schemas.microsoft.com/office/drawing/2014/main" id="{81642B43-8040-4321-98F1-07B157BF2D51}"/>
                  </a:ext>
                </a:extLst>
              </p14:cNvPr>
              <p14:cNvContentPartPr/>
              <p14:nvPr/>
            </p14:nvContentPartPr>
            <p14:xfrm>
              <a:off x="1564906" y="3548651"/>
              <a:ext cx="128160" cy="196200"/>
            </p14:xfrm>
          </p:contentPart>
        </mc:Choice>
        <mc:Fallback xmlns="">
          <p:pic>
            <p:nvPicPr>
              <p:cNvPr id="288" name="Ink 287">
                <a:extLst>
                  <a:ext uri="{FF2B5EF4-FFF2-40B4-BE49-F238E27FC236}">
                    <a16:creationId xmlns:a16="http://schemas.microsoft.com/office/drawing/2014/main" id="{81642B43-8040-4321-98F1-07B157BF2D5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47266" y="3531011"/>
                <a:ext cx="16380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08" name="Ink 407">
                <a:extLst>
                  <a:ext uri="{FF2B5EF4-FFF2-40B4-BE49-F238E27FC236}">
                    <a16:creationId xmlns:a16="http://schemas.microsoft.com/office/drawing/2014/main" id="{C8AE799F-6CBC-4F01-8F99-D454F205D422}"/>
                  </a:ext>
                </a:extLst>
              </p14:cNvPr>
              <p14:cNvContentPartPr/>
              <p14:nvPr/>
            </p14:nvContentPartPr>
            <p14:xfrm>
              <a:off x="1277241" y="2392331"/>
              <a:ext cx="43560" cy="11880"/>
            </p14:xfrm>
          </p:contentPart>
        </mc:Choice>
        <mc:Fallback xmlns="">
          <p:pic>
            <p:nvPicPr>
              <p:cNvPr id="408" name="Ink 407">
                <a:extLst>
                  <a:ext uri="{FF2B5EF4-FFF2-40B4-BE49-F238E27FC236}">
                    <a16:creationId xmlns:a16="http://schemas.microsoft.com/office/drawing/2014/main" id="{C8AE799F-6CBC-4F01-8F99-D454F205D42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59601" y="2374331"/>
                <a:ext cx="79200" cy="4752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 descr="A picture containing weapon&#10;&#10;Description generated with very high confidence">
            <a:extLst>
              <a:ext uri="{FF2B5EF4-FFF2-40B4-BE49-F238E27FC236}">
                <a16:creationId xmlns:a16="http://schemas.microsoft.com/office/drawing/2014/main" id="{CEB565A8-8E50-43C9-BC2A-8A7494F63DE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42" y="1531844"/>
            <a:ext cx="10685355" cy="26923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7F1FFD-CE46-4683-9CA5-D02C53A85370}"/>
              </a:ext>
            </a:extLst>
          </p:cNvPr>
          <p:cNvSpPr txBox="1"/>
          <p:nvPr/>
        </p:nvSpPr>
        <p:spPr>
          <a:xfrm>
            <a:off x="5994818" y="4224216"/>
            <a:ext cx="52065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3</a:t>
            </a:r>
            <a:r>
              <a:rPr lang="en-US" sz="2800" b="1" baseline="30000" dirty="0"/>
              <a:t>rd</a:t>
            </a:r>
            <a:r>
              <a:rPr lang="en-US" sz="2800" b="1" dirty="0"/>
              <a:t> indemonstrable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The first or the second but not at the same time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The first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Hence not the second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56D27D-8E7D-4C9C-AFBD-00EBFE8EE600}"/>
              </a:ext>
            </a:extLst>
          </p:cNvPr>
          <p:cNvSpPr txBox="1"/>
          <p:nvPr/>
        </p:nvSpPr>
        <p:spPr>
          <a:xfrm>
            <a:off x="652142" y="4273421"/>
            <a:ext cx="520657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Logic</a:t>
            </a:r>
            <a:r>
              <a:rPr lang="en-US" sz="2800" dirty="0"/>
              <a:t>: </a:t>
            </a:r>
            <a:br>
              <a:rPr lang="en-US" sz="2800" dirty="0"/>
            </a:br>
            <a:r>
              <a:rPr lang="en-US" sz="2800" dirty="0"/>
              <a:t>The Stoic five indemonstrables</a:t>
            </a:r>
          </a:p>
          <a:p>
            <a:r>
              <a:rPr lang="en-US" sz="2800" b="1" dirty="0"/>
              <a:t>Physics</a:t>
            </a:r>
            <a:r>
              <a:rPr lang="en-US" sz="2800" dirty="0"/>
              <a:t>: </a:t>
            </a:r>
            <a:br>
              <a:rPr lang="en-US" sz="2800" dirty="0"/>
            </a:br>
            <a:r>
              <a:rPr lang="en-US" sz="2800" dirty="0"/>
              <a:t>Pneuma and the four classic elements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9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3253-7A2C-4A4C-AD67-158642551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1418"/>
          </a:xfrm>
        </p:spPr>
        <p:txBody>
          <a:bodyPr>
            <a:normAutofit fontScale="90000"/>
          </a:bodyPr>
          <a:lstStyle/>
          <a:p>
            <a:r>
              <a:rPr lang="en-US" dirty="0"/>
              <a:t>Periodic Table – a glimpse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91A59-D005-4C08-A6F1-2095F047E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2588" y="1259457"/>
            <a:ext cx="10051211" cy="871268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hlinkClick r:id="rId2"/>
              </a:rPr>
              <a:t>http://www.theotherscience.com/StoicSide/default.aspx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3FDE86-41A8-4909-BF53-545DE26EB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997" y="2130725"/>
            <a:ext cx="10673751" cy="298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54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85A66-B558-44D5-9207-32F509B60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045"/>
          </a:xfrm>
        </p:spPr>
        <p:txBody>
          <a:bodyPr>
            <a:normAutofit fontScale="90000"/>
          </a:bodyPr>
          <a:lstStyle/>
          <a:p>
            <a:r>
              <a:rPr lang="en-US" dirty="0"/>
              <a:t>SQL database queries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9E93E8-51F2-4C82-9E09-C4FAC4CCE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44" y="1250266"/>
            <a:ext cx="10969256" cy="524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4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9EE0E-139E-4E3F-ABB8-1DB4793FA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Reconstruction of Stoic Natural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D4D93-4F7B-4259-B336-9740E40F9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Stoic “nowness” paradigm</a:t>
            </a:r>
          </a:p>
          <a:p>
            <a:r>
              <a:rPr lang="en-US" dirty="0"/>
              <a:t>Things in the past do not exist. </a:t>
            </a:r>
          </a:p>
          <a:p>
            <a:r>
              <a:rPr lang="en-US" dirty="0"/>
              <a:t>Things in the future do not exist</a:t>
            </a:r>
          </a:p>
          <a:p>
            <a:r>
              <a:rPr lang="en-US" dirty="0"/>
              <a:t>Only things in the present exist.</a:t>
            </a:r>
          </a:p>
          <a:p>
            <a:pPr marL="0" indent="0">
              <a:buNone/>
            </a:pPr>
            <a:r>
              <a:rPr lang="en-US" b="1" dirty="0"/>
              <a:t>First Classness Principle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There are no distinguished entities</a:t>
            </a:r>
          </a:p>
          <a:p>
            <a:pPr marL="0" indent="0">
              <a:buNone/>
            </a:pPr>
            <a:r>
              <a:rPr lang="en-US" dirty="0"/>
              <a:t>No object/property dichotomy. 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Properties are objects in there own right.</a:t>
            </a:r>
          </a:p>
          <a:p>
            <a:r>
              <a:rPr lang="en-US" b="1" dirty="0"/>
              <a:t>Second Order Abstraction (A2)</a:t>
            </a:r>
          </a:p>
          <a:p>
            <a:pPr marL="0" indent="0">
              <a:buNone/>
            </a:pPr>
            <a:r>
              <a:rPr lang="en-US" dirty="0"/>
              <a:t>Eliminate the placeholder/value dichotomy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890CFD-4447-4D47-AF9C-7BAE0477D17E}"/>
              </a:ext>
            </a:extLst>
          </p:cNvPr>
          <p:cNvSpPr txBox="1"/>
          <p:nvPr/>
        </p:nvSpPr>
        <p:spPr>
          <a:xfrm>
            <a:off x="7246189" y="2277374"/>
            <a:ext cx="41076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Dirac Notation</a:t>
            </a:r>
          </a:p>
          <a:p>
            <a:r>
              <a:rPr lang="en-US" sz="4800" dirty="0"/>
              <a:t>    </a:t>
            </a:r>
            <a:r>
              <a:rPr lang="en-US" sz="3200" i="1" dirty="0"/>
              <a:t>Diachronic</a:t>
            </a:r>
            <a:r>
              <a:rPr lang="en-US" sz="4800" dirty="0"/>
              <a:t> </a:t>
            </a:r>
          </a:p>
          <a:p>
            <a:r>
              <a:rPr lang="en-US" sz="4800" dirty="0"/>
              <a:t>&lt; x  | </a:t>
            </a:r>
            <a:r>
              <a:rPr lang="el-GR" sz="4800" dirty="0"/>
              <a:t>Ψ</a:t>
            </a:r>
            <a:r>
              <a:rPr lang="en-US" sz="4800" dirty="0"/>
              <a:t> &gt;</a:t>
            </a:r>
          </a:p>
          <a:p>
            <a:r>
              <a:rPr lang="en-US" sz="4800" dirty="0"/>
              <a:t>     </a:t>
            </a:r>
            <a:r>
              <a:rPr lang="en-US" sz="3200" i="1" dirty="0"/>
              <a:t>Synchronic</a:t>
            </a:r>
          </a:p>
          <a:p>
            <a:r>
              <a:rPr lang="en-US" sz="4800" dirty="0"/>
              <a:t>  &lt; x </a:t>
            </a:r>
            <a:r>
              <a:rPr lang="en-US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↑ </a:t>
            </a:r>
            <a:r>
              <a:rPr lang="el-GR" sz="4800" dirty="0"/>
              <a:t>Ψ</a:t>
            </a:r>
            <a:r>
              <a:rPr lang="en-US" sz="4800" dirty="0"/>
              <a:t> &gt;</a:t>
            </a:r>
          </a:p>
          <a:p>
            <a:r>
              <a:rPr lang="en-US" sz="4800" dirty="0"/>
              <a:t>  </a:t>
            </a:r>
            <a:r>
              <a:rPr lang="en-US" sz="4000" dirty="0">
                <a:solidFill>
                  <a:srgbClr val="FF0000"/>
                </a:solidFill>
              </a:rPr>
              <a:t>Stoic pneuma</a:t>
            </a:r>
          </a:p>
        </p:txBody>
      </p:sp>
    </p:spTree>
    <p:extLst>
      <p:ext uri="{BB962C8B-B14F-4D97-AF65-F5344CB8AC3E}">
        <p14:creationId xmlns:p14="http://schemas.microsoft.com/office/powerpoint/2010/main" val="235058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A968D-3D09-42B8-9CED-9E28B86A5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 overview of theory applied to subatomic particles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5C664-F9B0-44E1-BF8C-BEF574D92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86" y="1805007"/>
            <a:ext cx="10515600" cy="4351338"/>
          </a:xfrm>
        </p:spPr>
        <p:txBody>
          <a:bodyPr/>
          <a:lstStyle/>
          <a:p>
            <a:r>
              <a:rPr lang="en-US" sz="3200" b="1" dirty="0"/>
              <a:t>There is another layer</a:t>
            </a:r>
          </a:p>
          <a:p>
            <a:pPr marL="0" indent="0">
              <a:buNone/>
            </a:pPr>
            <a:r>
              <a:rPr lang="en-US" dirty="0"/>
              <a:t>All sub-atomic elements are composed of </a:t>
            </a:r>
          </a:p>
          <a:p>
            <a:pPr marL="0" indent="0">
              <a:buNone/>
            </a:pPr>
            <a:r>
              <a:rPr lang="en-US" dirty="0"/>
              <a:t>triads of </a:t>
            </a:r>
            <a:r>
              <a:rPr lang="en-US" b="1" i="1" dirty="0">
                <a:solidFill>
                  <a:srgbClr val="FF0000"/>
                </a:solidFill>
              </a:rPr>
              <a:t>sub-quarks</a:t>
            </a:r>
          </a:p>
          <a:p>
            <a:r>
              <a:rPr lang="en-US" sz="3200" b="1" dirty="0"/>
              <a:t>The Four Sub-Quarks</a:t>
            </a:r>
          </a:p>
          <a:p>
            <a:pPr marL="0" indent="0">
              <a:buNone/>
            </a:pPr>
            <a:r>
              <a:rPr lang="en-US" dirty="0"/>
              <a:t>Each sub-quark can be illustrated with </a:t>
            </a:r>
            <a:br>
              <a:rPr lang="en-US" dirty="0"/>
            </a:br>
            <a:r>
              <a:rPr lang="en-US" dirty="0"/>
              <a:t>a corresponding </a:t>
            </a:r>
            <a:r>
              <a:rPr lang="en-US" b="1" i="1" dirty="0">
                <a:solidFill>
                  <a:srgbClr val="FF0000"/>
                </a:solidFill>
              </a:rPr>
              <a:t>Heraclitus diagram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6619156-A22A-4180-9187-0B1AB4E9BA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918" y="1103352"/>
            <a:ext cx="4102972" cy="575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3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F81AF-2B0B-4354-B543-58F29484E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124"/>
          </a:xfrm>
        </p:spPr>
        <p:txBody>
          <a:bodyPr/>
          <a:lstStyle/>
          <a:p>
            <a:r>
              <a:rPr lang="en-US" dirty="0"/>
              <a:t>Sub-Quark Algebra – oriented numbers</a:t>
            </a:r>
          </a:p>
        </p:txBody>
      </p:sp>
      <p:pic>
        <p:nvPicPr>
          <p:cNvPr id="4" name="Content Placeholder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3D3A2B8-CAB4-4A08-AB1E-A4C2F97AB9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20" y="1479636"/>
            <a:ext cx="3102434" cy="43513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3BC330-F83F-4D67-A7CB-CEB2A3A5F41C}"/>
              </a:ext>
            </a:extLst>
          </p:cNvPr>
          <p:cNvSpPr txBox="1"/>
          <p:nvPr/>
        </p:nvSpPr>
        <p:spPr>
          <a:xfrm>
            <a:off x="3693054" y="1348800"/>
            <a:ext cx="869665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dyad is </a:t>
            </a:r>
            <a:r>
              <a:rPr lang="en-US" sz="3200" dirty="0">
                <a:solidFill>
                  <a:srgbClr val="FF0000"/>
                </a:solidFill>
              </a:rPr>
              <a:t>time-like</a:t>
            </a:r>
          </a:p>
          <a:p>
            <a:r>
              <a:rPr lang="en-US" sz="3200" dirty="0"/>
              <a:t>    	A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n-US" sz="3200" dirty="0"/>
              <a:t> </a:t>
            </a:r>
            <a:r>
              <a:rPr lang="en-US" sz="3200" b="1" i="1" dirty="0"/>
              <a:t>j</a:t>
            </a:r>
            <a:r>
              <a:rPr lang="en-US" sz="3200" dirty="0"/>
              <a:t>  where </a:t>
            </a:r>
            <a:r>
              <a:rPr lang="en-US" sz="3200" b="1" i="1" dirty="0"/>
              <a:t>j</a:t>
            </a:r>
            <a:r>
              <a:rPr lang="en-US" sz="3200" baseline="30000" dirty="0"/>
              <a:t>2</a:t>
            </a:r>
            <a:r>
              <a:rPr lang="en-US" sz="3200" dirty="0"/>
              <a:t> = 1</a:t>
            </a:r>
          </a:p>
          <a:p>
            <a:r>
              <a:rPr lang="en-US" sz="3200" dirty="0"/>
              <a:t>U dyad is </a:t>
            </a:r>
            <a:r>
              <a:rPr lang="en-US" sz="3200" dirty="0">
                <a:solidFill>
                  <a:srgbClr val="FF0000"/>
                </a:solidFill>
              </a:rPr>
              <a:t>light-like</a:t>
            </a:r>
          </a:p>
          <a:p>
            <a:r>
              <a:rPr lang="en-US" sz="3200" dirty="0"/>
              <a:t>    It is orthogonal to itself thus</a:t>
            </a:r>
          </a:p>
          <a:p>
            <a:r>
              <a:rPr lang="en-US" sz="3200" dirty="0"/>
              <a:t>     	U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n-US" sz="3200" dirty="0"/>
              <a:t> </a:t>
            </a:r>
            <a:r>
              <a:rPr lang="en-US" sz="3200" b="1" i="1" dirty="0"/>
              <a:t>k</a:t>
            </a:r>
            <a:r>
              <a:rPr lang="en-US" sz="3200" dirty="0"/>
              <a:t>  where </a:t>
            </a:r>
            <a:r>
              <a:rPr lang="en-US" sz="3200" b="1" i="1" dirty="0"/>
              <a:t>k</a:t>
            </a:r>
            <a:r>
              <a:rPr lang="en-US" sz="3200" baseline="30000" dirty="0"/>
              <a:t>2</a:t>
            </a:r>
            <a:r>
              <a:rPr lang="en-US" sz="3200" dirty="0"/>
              <a:t> = 0     </a:t>
            </a:r>
          </a:p>
          <a:p>
            <a:r>
              <a:rPr lang="en-US" sz="3200" dirty="0"/>
              <a:t>G dyad is </a:t>
            </a:r>
            <a:r>
              <a:rPr lang="en-US" sz="3200" dirty="0">
                <a:solidFill>
                  <a:srgbClr val="FF0000"/>
                </a:solidFill>
              </a:rPr>
              <a:t>space-like</a:t>
            </a:r>
          </a:p>
          <a:p>
            <a:r>
              <a:rPr lang="en-US" sz="3200" dirty="0"/>
              <a:t> 	G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n-US" sz="3200" dirty="0"/>
              <a:t> </a:t>
            </a:r>
            <a:r>
              <a:rPr lang="en-US" sz="3200" b="1" i="1" dirty="0" err="1"/>
              <a:t>i</a:t>
            </a:r>
            <a:r>
              <a:rPr lang="en-US" sz="3200" dirty="0"/>
              <a:t>  where </a:t>
            </a:r>
            <a:r>
              <a:rPr lang="en-US" sz="3200" b="1" i="1" dirty="0"/>
              <a:t>i</a:t>
            </a:r>
            <a:r>
              <a:rPr lang="en-US" sz="3200" baseline="30000" dirty="0"/>
              <a:t>2</a:t>
            </a:r>
            <a:r>
              <a:rPr lang="en-US" sz="3200" dirty="0"/>
              <a:t> = -1	  and </a:t>
            </a:r>
            <a:r>
              <a:rPr lang="en-US" sz="3200" b="1" i="1" dirty="0" err="1"/>
              <a:t>i</a:t>
            </a:r>
            <a:r>
              <a:rPr lang="en-US" sz="3200" dirty="0"/>
              <a:t>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⊥ </a:t>
            </a:r>
            <a:r>
              <a:rPr lang="en-US" sz="3200" b="1" i="1" dirty="0"/>
              <a:t>j</a:t>
            </a:r>
            <a:endParaRPr lang="en-US" sz="3200" dirty="0"/>
          </a:p>
          <a:p>
            <a:r>
              <a:rPr lang="en-US" sz="3200" dirty="0"/>
              <a:t>C dyad is </a:t>
            </a:r>
            <a:r>
              <a:rPr lang="en-US" sz="3200" dirty="0">
                <a:solidFill>
                  <a:srgbClr val="FF0000"/>
                </a:solidFill>
              </a:rPr>
              <a:t>singular</a:t>
            </a:r>
            <a:r>
              <a:rPr lang="en-US" sz="3200" dirty="0"/>
              <a:t> . It is orthogonal to any line present, including itself. Thus</a:t>
            </a:r>
          </a:p>
          <a:p>
            <a:r>
              <a:rPr lang="en-US" sz="3200" dirty="0"/>
              <a:t>	C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n-US" sz="3200" dirty="0"/>
              <a:t> </a:t>
            </a:r>
            <a:r>
              <a:rPr lang="en-US" sz="3200" b="1" i="1" dirty="0"/>
              <a:t>r</a:t>
            </a:r>
            <a:r>
              <a:rPr lang="en-US" sz="3200" dirty="0"/>
              <a:t>  where 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∀</a:t>
            </a:r>
            <a:r>
              <a:rPr lang="en-US" sz="3200" dirty="0"/>
              <a:t>x     </a:t>
            </a:r>
            <a:r>
              <a:rPr lang="en-US" sz="3200" b="1" i="1" dirty="0"/>
              <a:t>r</a:t>
            </a:r>
            <a:r>
              <a:rPr lang="en-US" sz="3200" dirty="0"/>
              <a:t>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⊥ </a:t>
            </a:r>
            <a:r>
              <a:rPr lang="en-US" sz="3200" b="1" i="1" dirty="0"/>
              <a:t>x</a:t>
            </a:r>
            <a:endParaRPr lang="en-US" sz="3200" dirty="0"/>
          </a:p>
          <a:p>
            <a:r>
              <a:rPr lang="en-US" sz="3200" dirty="0"/>
              <a:t> </a:t>
            </a:r>
            <a:r>
              <a:rPr lang="en-US" sz="3200" b="1" i="1" dirty="0"/>
              <a:t>r</a:t>
            </a:r>
            <a:r>
              <a:rPr lang="en-US" sz="3200" dirty="0"/>
              <a:t> is the null vector of </a:t>
            </a:r>
            <a:r>
              <a:rPr lang="en-US" sz="3200" i="1" dirty="0">
                <a:solidFill>
                  <a:srgbClr val="FF0000"/>
                </a:solidFill>
              </a:rPr>
              <a:t>undetermined orientation</a:t>
            </a:r>
          </a:p>
        </p:txBody>
      </p:sp>
    </p:spTree>
    <p:extLst>
      <p:ext uri="{BB962C8B-B14F-4D97-AF65-F5344CB8AC3E}">
        <p14:creationId xmlns:p14="http://schemas.microsoft.com/office/powerpoint/2010/main" val="314125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550B2-984A-4F05-B55A-F843E7F9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7954"/>
            <a:ext cx="10515600" cy="1325563"/>
          </a:xfrm>
        </p:spPr>
        <p:txBody>
          <a:bodyPr/>
          <a:lstStyle/>
          <a:p>
            <a:r>
              <a:rPr lang="en-US" dirty="0"/>
              <a:t>Cones and bundles</a:t>
            </a:r>
          </a:p>
        </p:txBody>
      </p:sp>
      <p:pic>
        <p:nvPicPr>
          <p:cNvPr id="8" name="Picture 7" descr="A picture containing object, antenna&#10;&#10;Description generated with very high confidence">
            <a:extLst>
              <a:ext uri="{FF2B5EF4-FFF2-40B4-BE49-F238E27FC236}">
                <a16:creationId xmlns:a16="http://schemas.microsoft.com/office/drawing/2014/main" id="{FCB1C49A-82B8-4FB5-B35B-13A55C98A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105" y="921636"/>
            <a:ext cx="7039957" cy="580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37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C6BFC-9E35-471A-8FB8-A494F4FAC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773706" cy="656851"/>
          </a:xfrm>
        </p:spPr>
        <p:txBody>
          <a:bodyPr>
            <a:normAutofit fontScale="90000"/>
          </a:bodyPr>
          <a:lstStyle/>
          <a:p>
            <a:r>
              <a:rPr lang="en-US" dirty="0"/>
              <a:t>Sub-Quark Geometry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8F658D-3D41-462A-A388-1717DDD9E6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93730"/>
            <a:ext cx="5037064" cy="52629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ACF9670-6122-4218-840A-920DF6231847}"/>
              </a:ext>
            </a:extLst>
          </p:cNvPr>
          <p:cNvGrpSpPr/>
          <p:nvPr/>
        </p:nvGrpSpPr>
        <p:grpSpPr>
          <a:xfrm>
            <a:off x="6544236" y="1393730"/>
            <a:ext cx="4572000" cy="5646409"/>
            <a:chOff x="6544236" y="1393730"/>
            <a:chExt cx="4572000" cy="5646409"/>
          </a:xfrm>
        </p:grpSpPr>
        <p:pic>
          <p:nvPicPr>
            <p:cNvPr id="7" name="Picture 6" descr="A picture containing clock&#10;&#10;Description generated with high confidence">
              <a:extLst>
                <a:ext uri="{FF2B5EF4-FFF2-40B4-BE49-F238E27FC236}">
                  <a16:creationId xmlns:a16="http://schemas.microsoft.com/office/drawing/2014/main" id="{6F82EA20-4E78-4CAB-885C-9424D8A8AB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4236" y="2091622"/>
              <a:ext cx="4572000" cy="4948517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82421A-F2AB-4E74-83D3-9FCA29D450EB}"/>
                </a:ext>
              </a:extLst>
            </p:cNvPr>
            <p:cNvSpPr txBox="1"/>
            <p:nvPr/>
          </p:nvSpPr>
          <p:spPr>
            <a:xfrm>
              <a:off x="7171765" y="1393730"/>
              <a:ext cx="34213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/>
                <a:t>“Start Codon” AUG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484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BA9993A-3BA9-402A-97D4-2B9C8F0BBE9A}"/>
              </a:ext>
            </a:extLst>
          </p:cNvPr>
          <p:cNvSpPr txBox="1"/>
          <p:nvPr/>
        </p:nvSpPr>
        <p:spPr>
          <a:xfrm>
            <a:off x="329609" y="76554"/>
            <a:ext cx="101647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Stoic Five indemonstrables</a:t>
            </a:r>
          </a:p>
        </p:txBody>
      </p:sp>
      <p:pic>
        <p:nvPicPr>
          <p:cNvPr id="7" name="Content Placeholder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6A5042D-BAC8-45F5-AB9A-8A3133B797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74" y="988829"/>
            <a:ext cx="10050119" cy="5792618"/>
          </a:xfrm>
        </p:spPr>
      </p:pic>
    </p:spTree>
    <p:extLst>
      <p:ext uri="{BB962C8B-B14F-4D97-AF65-F5344CB8AC3E}">
        <p14:creationId xmlns:p14="http://schemas.microsoft.com/office/powerpoint/2010/main" val="3912819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2768</TotalTime>
  <Words>286</Words>
  <Application>Microsoft Office PowerPoint</Application>
  <PresentationFormat>Widescreen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Logic Driven Physics</vt:lpstr>
      <vt:lpstr>Periodic Table – a glimpse</vt:lpstr>
      <vt:lpstr>SQL database queries</vt:lpstr>
      <vt:lpstr>Reconstruction of Stoic Natural Philosophy</vt:lpstr>
      <vt:lpstr>Rapid overview of theory applied to subatomic particles</vt:lpstr>
      <vt:lpstr>Sub-Quark Algebra – oriented numbers</vt:lpstr>
      <vt:lpstr>Cones and bundles</vt:lpstr>
      <vt:lpstr>Sub-Quark Geometry</vt:lpstr>
      <vt:lpstr>PowerPoint Presentation</vt:lpstr>
      <vt:lpstr>The Four Forces</vt:lpstr>
      <vt:lpstr>Calculating “Spin”</vt:lpstr>
      <vt:lpstr>CCC codon - gluon</vt:lpstr>
      <vt:lpstr>Quarks</vt:lpstr>
      <vt:lpstr>Electrons Neutrinos</vt:lpstr>
      <vt:lpstr>PowerPoint Presentation</vt:lpstr>
      <vt:lpstr>Gender</vt:lpstr>
      <vt:lpstr>Pythagorean Indeterminate Dyad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Ancient Logic to the Foundations of Modern Physics</dc:title>
  <dc:creator>Douglas Moore</dc:creator>
  <cp:lastModifiedBy>Douglas Moore</cp:lastModifiedBy>
  <cp:revision>11</cp:revision>
  <dcterms:created xsi:type="dcterms:W3CDTF">2018-05-15T13:42:16Z</dcterms:created>
  <dcterms:modified xsi:type="dcterms:W3CDTF">2018-05-17T11:54:22Z</dcterms:modified>
</cp:coreProperties>
</file>